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9" r:id="rId2"/>
    <p:sldId id="361" r:id="rId3"/>
    <p:sldId id="362" r:id="rId4"/>
    <p:sldId id="363" r:id="rId5"/>
    <p:sldId id="364" r:id="rId6"/>
    <p:sldId id="365" r:id="rId7"/>
    <p:sldId id="366" r:id="rId8"/>
    <p:sldId id="349" r:id="rId9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55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4747"/>
    <a:srgbClr val="FF00FF"/>
    <a:srgbClr val="FFFF00"/>
    <a:srgbClr val="FFE89F"/>
    <a:srgbClr val="000000"/>
    <a:srgbClr val="CEAB8E"/>
    <a:srgbClr val="FFFFF3"/>
    <a:srgbClr val="FFFF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557" autoAdjust="0"/>
  </p:normalViewPr>
  <p:slideViewPr>
    <p:cSldViewPr snapToGrid="0">
      <p:cViewPr varScale="1">
        <p:scale>
          <a:sx n="100" d="100"/>
          <a:sy n="100" d="100"/>
        </p:scale>
        <p:origin x="-2144" y="-96"/>
      </p:cViewPr>
      <p:guideLst>
        <p:guide orient="horz" pos="55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Title </a:t>
            </a:r>
            <a:r>
              <a:rPr lang="en-US" dirty="0" smtClean="0"/>
              <a:t>slide with main task.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Students will map the Top of Latrobe (TOL) unconformity.</a:t>
            </a:r>
            <a:r>
              <a:rPr lang="en-US" baseline="0" dirty="0" smtClean="0"/>
              <a:t> </a:t>
            </a:r>
            <a:r>
              <a:rPr lang="en-US" dirty="0" smtClean="0"/>
              <a:t>Five (5) of eleven (11) lines have the TOL interpreted.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Students will use the classic paper interpretation method:</a:t>
            </a:r>
            <a:r>
              <a:rPr lang="en-US" baseline="0" dirty="0" smtClean="0"/>
              <a:t> </a:t>
            </a:r>
            <a:r>
              <a:rPr lang="en-US" dirty="0" smtClean="0"/>
              <a:t>Fold the seismic line where 2 lines intersect, and Transfer the horizon from an</a:t>
            </a:r>
            <a:r>
              <a:rPr lang="en-US" baseline="0" dirty="0" smtClean="0"/>
              <a:t> interpreted line to an </a:t>
            </a:r>
            <a:r>
              <a:rPr lang="en-US" baseline="0" dirty="0" err="1" smtClean="0"/>
              <a:t>uninterpreted</a:t>
            </a:r>
            <a:r>
              <a:rPr lang="en-US" baseline="0" dirty="0" smtClean="0"/>
              <a:t> line.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1000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Part 1 of the exercise is mapping the TOL on all the </a:t>
            </a:r>
            <a:r>
              <a:rPr lang="en-US" dirty="0" err="1" smtClean="0"/>
              <a:t>uninterpreted</a:t>
            </a:r>
            <a:r>
              <a:rPr lang="en-US" dirty="0" smtClean="0"/>
              <a:t> lines.</a:t>
            </a:r>
            <a:r>
              <a:rPr lang="en-US" baseline="0" dirty="0" smtClean="0"/>
              <a:t> </a:t>
            </a:r>
            <a:r>
              <a:rPr lang="en-US" dirty="0" smtClean="0"/>
              <a:t>Part 2 is to read TWT values and post them on </a:t>
            </a:r>
            <a:r>
              <a:rPr lang="en-US" dirty="0" err="1" smtClean="0"/>
              <a:t>basemap</a:t>
            </a:r>
            <a:r>
              <a:rPr lang="en-US" dirty="0" smtClean="0"/>
              <a:t> #2 (map #1 is to keep tract of which lines have been interpreted).</a:t>
            </a:r>
            <a:r>
              <a:rPr lang="en-US" baseline="0" dirty="0" smtClean="0"/>
              <a:t> </a:t>
            </a:r>
            <a:r>
              <a:rPr lang="en-US" dirty="0" smtClean="0"/>
              <a:t>Part 3 is to contour the TWT values to get a time structure map for the TOL surface.</a:t>
            </a:r>
            <a:r>
              <a:rPr lang="en-US" baseline="0" dirty="0" smtClean="0"/>
              <a:t> </a:t>
            </a:r>
            <a:r>
              <a:rPr lang="en-US" dirty="0" smtClean="0"/>
              <a:t>To not </a:t>
            </a:r>
            <a:r>
              <a:rPr lang="en-US" baseline="0" dirty="0" smtClean="0"/>
              <a:t>have too many lines, I only give them 5 SW-NE lines and 6 NW-SE lines.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45985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is the </a:t>
            </a:r>
            <a:r>
              <a:rPr lang="en-US" dirty="0" err="1" smtClean="0"/>
              <a:t>basemap</a:t>
            </a:r>
            <a:r>
              <a:rPr lang="en-US" dirty="0" smtClean="0"/>
              <a:t> showing the SW-NE lines (lower numbers &lt; 30), and</a:t>
            </a:r>
            <a:r>
              <a:rPr lang="en-US" baseline="0" dirty="0" smtClean="0"/>
              <a:t> </a:t>
            </a:r>
            <a:r>
              <a:rPr lang="en-US" dirty="0" smtClean="0"/>
              <a:t>the 6 NW-SE lines (with higher numbers &gt; 60).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Basemap</a:t>
            </a:r>
            <a:r>
              <a:rPr lang="en-US" dirty="0" smtClean="0"/>
              <a:t> 1 is to mark which lines have interpretation.</a:t>
            </a:r>
            <a:r>
              <a:rPr lang="en-US" baseline="0" dirty="0" smtClean="0"/>
              <a:t> </a:t>
            </a:r>
            <a:r>
              <a:rPr lang="en-US" dirty="0" smtClean="0"/>
              <a:t>The solid lines have the TOL</a:t>
            </a:r>
            <a:r>
              <a:rPr lang="en-US" baseline="0" dirty="0" smtClean="0"/>
              <a:t> already marked. As a student interprets over lines, he/she can use a color pencil to show the lines that they have interpreted.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36994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is </a:t>
            </a:r>
            <a:r>
              <a:rPr lang="en-US" dirty="0" err="1" smtClean="0"/>
              <a:t>basemap</a:t>
            </a:r>
            <a:r>
              <a:rPr lang="en-US" dirty="0" smtClean="0"/>
              <a:t> 2, which is for the</a:t>
            </a:r>
            <a:r>
              <a:rPr lang="en-US" baseline="0" dirty="0" smtClean="0"/>
              <a:t> TWT values and TWT contours. Tiny circles show the line numbers. The position of all the intersecting lines are marked by vertical lines on the seismic sections. Students should get a TWT value at every tiny circle on this map.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It works best if two (2) students team up for this exercise. Both can finish the TOL interpretation (Part 1). For Part 2 – one student can read TWT values off each seismic line and the other student writes the values on </a:t>
            </a:r>
            <a:r>
              <a:rPr lang="en-US" baseline="0" dirty="0" err="1" smtClean="0"/>
              <a:t>basemap</a:t>
            </a:r>
            <a:r>
              <a:rPr lang="en-US" baseline="0" dirty="0" smtClean="0"/>
              <a:t> #2. Both can work on the contours of TWT (Part 3).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137414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is Line 10.</a:t>
            </a:r>
            <a:r>
              <a:rPr lang="en-US" baseline="0" dirty="0" smtClean="0"/>
              <a:t> </a:t>
            </a:r>
            <a:r>
              <a:rPr lang="en-US" dirty="0" smtClean="0"/>
              <a:t>The red horizon is the TOL unconformity.</a:t>
            </a:r>
            <a:r>
              <a:rPr lang="en-US" baseline="0" dirty="0" smtClean="0"/>
              <a:t> </a:t>
            </a:r>
            <a:r>
              <a:rPr lang="en-US" dirty="0" smtClean="0"/>
              <a:t>The students should read and write values of TWT at every solid and dashed vertical line (yellow circles).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They can fold</a:t>
            </a:r>
            <a:r>
              <a:rPr lang="en-US" baseline="0" dirty="0" smtClean="0"/>
              <a:t> any one of the seismic lines near the left or right edge so that just the TWT scale is visible. This is the “ruler” to measure TWT values.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78727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6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562001" y="1404517"/>
              <a:ext cx="6143985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Prospect Mapping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51426" y="2351797"/>
            <a:ext cx="40456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Prospect Mapping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5012987"/>
            <a:ext cx="6525107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Generate a time structure map for the Top of Latrobe on a 2D seismic grid.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1476" y="2126019"/>
            <a:ext cx="4939048" cy="3444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 smtClean="0">
                <a:latin typeface="Verdana" panose="020B0604030504040204" pitchFamily="34" charset="0"/>
              </a:rPr>
              <a:t>Exercise</a:t>
            </a:r>
            <a:endParaRPr lang="en-US" altLang="en-US" dirty="0" smtClean="0">
              <a:latin typeface="Verdana" panose="020B0604030504040204" pitchFamily="34" charset="0"/>
            </a:endParaRPr>
          </a:p>
        </p:txBody>
      </p:sp>
      <p:sp>
        <p:nvSpPr>
          <p:cNvPr id="5124" name="Content Placeholder 2"/>
          <p:cNvSpPr>
            <a:spLocks noGrp="1"/>
          </p:cNvSpPr>
          <p:nvPr>
            <p:ph idx="1"/>
          </p:nvPr>
        </p:nvSpPr>
        <p:spPr>
          <a:xfrm>
            <a:off x="529392" y="1280194"/>
            <a:ext cx="7990221" cy="3694113"/>
          </a:xfrm>
        </p:spPr>
        <p:txBody>
          <a:bodyPr/>
          <a:lstStyle/>
          <a:p>
            <a:pPr marL="609600" indent="-609600"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b="1" dirty="0" smtClean="0">
                <a:latin typeface="Verdana" panose="020B0604030504040204" pitchFamily="34" charset="0"/>
              </a:rPr>
              <a:t>Objective</a:t>
            </a:r>
          </a:p>
          <a:p>
            <a:pPr marL="609600" indent="-609600"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sz="2400" dirty="0" smtClean="0">
                <a:latin typeface="Verdana" panose="020B0604030504040204" pitchFamily="34" charset="0"/>
              </a:rPr>
              <a:t>In this exercise</a:t>
            </a:r>
            <a:r>
              <a:rPr lang="en-US" altLang="en-US" sz="2400" dirty="0">
                <a:latin typeface="Verdana" panose="020B0604030504040204" pitchFamily="34" charset="0"/>
              </a:rPr>
              <a:t>, you </a:t>
            </a:r>
            <a:r>
              <a:rPr lang="en-US" altLang="en-US" sz="2400" dirty="0" smtClean="0">
                <a:latin typeface="Verdana" panose="020B0604030504040204" pitchFamily="34" charset="0"/>
              </a:rPr>
              <a:t>will:</a:t>
            </a:r>
          </a:p>
          <a:p>
            <a:pPr marL="685800" indent="-336550">
              <a:lnSpc>
                <a:spcPct val="95000"/>
              </a:lnSpc>
              <a:spcBef>
                <a:spcPct val="40000"/>
              </a:spcBef>
            </a:pPr>
            <a:r>
              <a:rPr lang="en-US" altLang="en-US" sz="2400" dirty="0">
                <a:latin typeface="Verdana" panose="020B0604030504040204" pitchFamily="34" charset="0"/>
              </a:rPr>
              <a:t>U</a:t>
            </a:r>
            <a:r>
              <a:rPr lang="en-US" altLang="en-US" sz="2400" dirty="0" smtClean="0">
                <a:latin typeface="Verdana" panose="020B0604030504040204" pitchFamily="34" charset="0"/>
              </a:rPr>
              <a:t>se </a:t>
            </a:r>
            <a:r>
              <a:rPr lang="en-US" altLang="en-US" sz="2400" dirty="0">
                <a:latin typeface="Verdana" panose="020B0604030504040204" pitchFamily="34" charset="0"/>
              </a:rPr>
              <a:t>a grid of 2D seismic lines to map the </a:t>
            </a:r>
            <a:r>
              <a:rPr lang="en-US" altLang="en-US" sz="2400" dirty="0" smtClean="0">
                <a:latin typeface="Verdana" panose="020B0604030504040204" pitchFamily="34" charset="0"/>
              </a:rPr>
              <a:t>TOL</a:t>
            </a:r>
          </a:p>
          <a:p>
            <a:pPr marL="685800" indent="-336550">
              <a:lnSpc>
                <a:spcPct val="95000"/>
              </a:lnSpc>
              <a:spcBef>
                <a:spcPct val="40000"/>
              </a:spcBef>
            </a:pPr>
            <a:r>
              <a:rPr lang="en-US" altLang="en-US" sz="2400" dirty="0" smtClean="0">
                <a:latin typeface="Verdana" panose="020B0604030504040204" pitchFamily="34" charset="0"/>
              </a:rPr>
              <a:t>Generate </a:t>
            </a:r>
            <a:r>
              <a:rPr lang="en-US" altLang="en-US" sz="2400" dirty="0">
                <a:latin typeface="Verdana" panose="020B0604030504040204" pitchFamily="34" charset="0"/>
              </a:rPr>
              <a:t>a time-structure </a:t>
            </a:r>
            <a:r>
              <a:rPr lang="en-US" altLang="en-US" sz="2400" dirty="0" smtClean="0">
                <a:latin typeface="Verdana" panose="020B0604030504040204" pitchFamily="34" charset="0"/>
              </a:rPr>
              <a:t>map</a:t>
            </a:r>
          </a:p>
          <a:p>
            <a:pPr marL="685800" indent="-336550">
              <a:lnSpc>
                <a:spcPct val="95000"/>
              </a:lnSpc>
              <a:spcBef>
                <a:spcPct val="40000"/>
              </a:spcBef>
            </a:pPr>
            <a:r>
              <a:rPr lang="en-US" altLang="en-US" sz="2400" dirty="0" smtClean="0">
                <a:latin typeface="Verdana" panose="020B0604030504040204" pitchFamily="34" charset="0"/>
              </a:rPr>
              <a:t>Start considering </a:t>
            </a:r>
            <a:r>
              <a:rPr lang="en-US" altLang="en-US" sz="2400" dirty="0">
                <a:latin typeface="Verdana" panose="020B0604030504040204" pitchFamily="34" charset="0"/>
              </a:rPr>
              <a:t>where to locate a wildcat well (objective of the next </a:t>
            </a:r>
            <a:r>
              <a:rPr lang="en-US" altLang="en-US" sz="2400" dirty="0" smtClean="0">
                <a:latin typeface="Verdana" panose="020B0604030504040204" pitchFamily="34" charset="0"/>
              </a:rPr>
              <a:t>exercise).</a:t>
            </a:r>
            <a:endParaRPr lang="en-US" altLang="en-US" sz="2000" dirty="0" smtClean="0">
              <a:latin typeface="Verdana" panose="020B0604030504040204" pitchFamily="34" charset="0"/>
            </a:endParaRPr>
          </a:p>
        </p:txBody>
      </p:sp>
      <p:sp>
        <p:nvSpPr>
          <p:cNvPr id="5126" name="Content Placeholder 2"/>
          <p:cNvSpPr>
            <a:spLocks/>
          </p:cNvSpPr>
          <p:nvPr/>
        </p:nvSpPr>
        <p:spPr bwMode="auto">
          <a:xfrm>
            <a:off x="529392" y="4400717"/>
            <a:ext cx="822960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40000"/>
              </a:spcBef>
            </a:pPr>
            <a:r>
              <a:rPr lang="en-US" altLang="en-US" sz="3200" b="1" dirty="0">
                <a:latin typeface="Verdana" panose="020B0604030504040204" pitchFamily="34" charset="0"/>
              </a:rPr>
              <a:t>Final Product</a:t>
            </a:r>
          </a:p>
          <a:p>
            <a:pPr>
              <a:lnSpc>
                <a:spcPct val="95000"/>
              </a:lnSpc>
              <a:spcBef>
                <a:spcPct val="40000"/>
              </a:spcBef>
            </a:pPr>
            <a:r>
              <a:rPr lang="en-US" altLang="en-US" sz="2400" dirty="0">
                <a:latin typeface="Verdana" panose="020B0604030504040204" pitchFamily="34" charset="0"/>
              </a:rPr>
              <a:t>A time-structure map for the TOL surface, our reservoir unit.  </a:t>
            </a:r>
          </a:p>
        </p:txBody>
      </p:sp>
    </p:spTree>
    <p:extLst>
      <p:ext uri="{BB962C8B-B14F-4D97-AF65-F5344CB8AC3E}">
        <p14:creationId xmlns:p14="http://schemas.microsoft.com/office/powerpoint/2010/main" val="694750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>
                <a:latin typeface="Verdana" panose="020B0604030504040204" pitchFamily="34" charset="0"/>
              </a:rPr>
              <a:t>Introduction</a:t>
            </a: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467728" y="1104065"/>
            <a:ext cx="7942263" cy="4679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5000"/>
              </a:spcBef>
            </a:pPr>
            <a:r>
              <a:rPr lang="en-US" altLang="en-US" sz="2200" dirty="0">
                <a:latin typeface="Verdana" panose="020B0604030504040204" pitchFamily="34" charset="0"/>
              </a:rPr>
              <a:t>Again you will map the TOL unconformity. </a:t>
            </a:r>
            <a:r>
              <a:rPr lang="en-US" altLang="en-US" sz="2200" dirty="0" smtClean="0">
                <a:latin typeface="Verdana" panose="020B0604030504040204" pitchFamily="34" charset="0"/>
              </a:rPr>
              <a:t>This </a:t>
            </a:r>
            <a:r>
              <a:rPr lang="en-US" altLang="en-US" sz="2200" dirty="0">
                <a:latin typeface="Verdana" panose="020B0604030504040204" pitchFamily="34" charset="0"/>
              </a:rPr>
              <a:t>time, however, you will be working a much smaller area at a much higher level of detail. </a:t>
            </a:r>
            <a:r>
              <a:rPr lang="en-US" altLang="en-US" sz="2200" dirty="0" smtClean="0">
                <a:latin typeface="Verdana" panose="020B0604030504040204" pitchFamily="34" charset="0"/>
              </a:rPr>
              <a:t>Interpretation </a:t>
            </a:r>
            <a:r>
              <a:rPr lang="en-US" altLang="en-US" sz="2200" dirty="0">
                <a:latin typeface="Verdana" panose="020B0604030504040204" pitchFamily="34" charset="0"/>
              </a:rPr>
              <a:t>is provided on five </a:t>
            </a:r>
            <a:r>
              <a:rPr lang="en-US" altLang="en-US" sz="2200" dirty="0" smtClean="0">
                <a:latin typeface="Verdana" panose="020B0604030504040204" pitchFamily="34" charset="0"/>
              </a:rPr>
              <a:t>(5) of </a:t>
            </a:r>
            <a:r>
              <a:rPr lang="en-US" altLang="en-US" sz="2200" dirty="0">
                <a:latin typeface="Verdana" panose="020B0604030504040204" pitchFamily="34" charset="0"/>
              </a:rPr>
              <a:t>the eleven </a:t>
            </a:r>
            <a:r>
              <a:rPr lang="en-US" altLang="en-US" sz="2200" dirty="0" smtClean="0">
                <a:latin typeface="Verdana" panose="020B0604030504040204" pitchFamily="34" charset="0"/>
              </a:rPr>
              <a:t>(11) lines</a:t>
            </a:r>
            <a:r>
              <a:rPr lang="en-US" altLang="en-US" sz="2200" dirty="0">
                <a:latin typeface="Verdana" panose="020B0604030504040204" pitchFamily="34" charset="0"/>
              </a:rPr>
              <a:t>. </a:t>
            </a:r>
            <a:r>
              <a:rPr lang="en-US" altLang="en-US" sz="2200" dirty="0" smtClean="0">
                <a:latin typeface="Verdana" panose="020B0604030504040204" pitchFamily="34" charset="0"/>
              </a:rPr>
              <a:t>You </a:t>
            </a:r>
            <a:r>
              <a:rPr lang="en-US" altLang="en-US" sz="2200" dirty="0">
                <a:latin typeface="Verdana" panose="020B0604030504040204" pitchFamily="34" charset="0"/>
              </a:rPr>
              <a:t>should mark fault offsets (use the pencil), but do not worry about details just yet. </a:t>
            </a:r>
            <a:r>
              <a:rPr lang="en-US" altLang="en-US" sz="2200" dirty="0" smtClean="0">
                <a:latin typeface="Verdana" panose="020B0604030504040204" pitchFamily="34" charset="0"/>
              </a:rPr>
              <a:t>You </a:t>
            </a:r>
            <a:r>
              <a:rPr lang="en-US" altLang="en-US" sz="2200" dirty="0">
                <a:latin typeface="Verdana" panose="020B0604030504040204" pitchFamily="34" charset="0"/>
              </a:rPr>
              <a:t>will work one fault in detail later.    </a:t>
            </a:r>
          </a:p>
          <a:p>
            <a:pPr eaLnBrk="1" hangingPunct="1">
              <a:spcBef>
                <a:spcPct val="55000"/>
              </a:spcBef>
            </a:pPr>
            <a:r>
              <a:rPr lang="en-US" altLang="en-US" sz="2200" dirty="0">
                <a:latin typeface="Verdana" panose="020B0604030504040204" pitchFamily="34" charset="0"/>
              </a:rPr>
              <a:t>Mark the TOL surface with a color pencil in a “white” half cycle or loop. </a:t>
            </a:r>
            <a:r>
              <a:rPr lang="en-US" altLang="en-US" sz="2200" dirty="0" smtClean="0">
                <a:latin typeface="Verdana" panose="020B0604030504040204" pitchFamily="34" charset="0"/>
              </a:rPr>
              <a:t>You </a:t>
            </a:r>
            <a:r>
              <a:rPr lang="en-US" altLang="en-US" sz="2200" dirty="0">
                <a:latin typeface="Verdana" panose="020B0604030504040204" pitchFamily="34" charset="0"/>
              </a:rPr>
              <a:t>can use any color (although the interpreted lines have the TOL horizon marked in red). </a:t>
            </a:r>
            <a:r>
              <a:rPr lang="en-US" altLang="en-US" sz="2200" dirty="0" smtClean="0">
                <a:latin typeface="Verdana" panose="020B0604030504040204" pitchFamily="34" charset="0"/>
              </a:rPr>
              <a:t>You </a:t>
            </a:r>
            <a:r>
              <a:rPr lang="en-US" altLang="en-US" sz="2200" dirty="0">
                <a:latin typeface="Verdana" panose="020B0604030504040204" pitchFamily="34" charset="0"/>
              </a:rPr>
              <a:t>should be able to erase your interpretation, if necessary, if you draw your initial TOL horizon faintly.</a:t>
            </a:r>
          </a:p>
        </p:txBody>
      </p:sp>
    </p:spTree>
    <p:extLst>
      <p:ext uri="{BB962C8B-B14F-4D97-AF65-F5344CB8AC3E}">
        <p14:creationId xmlns:p14="http://schemas.microsoft.com/office/powerpoint/2010/main" val="3132025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>
                <a:latin typeface="Verdana" panose="020B0604030504040204" pitchFamily="34" charset="0"/>
              </a:rPr>
              <a:t>Introduction</a:t>
            </a:r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508000" y="1216376"/>
            <a:ext cx="8004175" cy="2648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5000"/>
              </a:spcBef>
            </a:pPr>
            <a:r>
              <a:rPr lang="en-US" altLang="en-US" sz="2200" dirty="0">
                <a:latin typeface="Verdana" panose="020B0604030504040204" pitchFamily="34" charset="0"/>
              </a:rPr>
              <a:t>Once you have mapped the TOL horizon, you will post two-way time values down to this surface on basemap #2. </a:t>
            </a:r>
            <a:r>
              <a:rPr lang="en-US" altLang="en-US" sz="2200" dirty="0" smtClean="0">
                <a:latin typeface="Verdana" panose="020B0604030504040204" pitchFamily="34" charset="0"/>
              </a:rPr>
              <a:t>Then </a:t>
            </a:r>
            <a:r>
              <a:rPr lang="en-US" altLang="en-US" sz="2200" dirty="0">
                <a:latin typeface="Verdana" panose="020B0604030504040204" pitchFamily="34" charset="0"/>
              </a:rPr>
              <a:t>you will contour the two-way time values to get a time-structure map for the TOL surface.  </a:t>
            </a:r>
          </a:p>
          <a:p>
            <a:pPr eaLnBrk="1" hangingPunct="1">
              <a:spcBef>
                <a:spcPct val="55000"/>
              </a:spcBef>
            </a:pPr>
            <a:r>
              <a:rPr lang="en-US" altLang="en-US" sz="2200" dirty="0">
                <a:latin typeface="Verdana" panose="020B0604030504040204" pitchFamily="34" charset="0"/>
              </a:rPr>
              <a:t>From our quick regional mapping in </a:t>
            </a:r>
            <a:r>
              <a:rPr lang="en-US" altLang="en-US" sz="2200" dirty="0" smtClean="0">
                <a:latin typeface="Verdana" panose="020B0604030504040204" pitchFamily="34" charset="0"/>
              </a:rPr>
              <a:t>Blocks 31 and 32</a:t>
            </a:r>
            <a:r>
              <a:rPr lang="en-US" altLang="en-US" sz="2200" dirty="0">
                <a:latin typeface="Verdana" panose="020B0604030504040204" pitchFamily="34" charset="0"/>
              </a:rPr>
              <a:t>, what do you expect</a:t>
            </a:r>
            <a:r>
              <a:rPr lang="en-US" altLang="en-US" sz="2200" dirty="0" smtClean="0">
                <a:latin typeface="Verdana" panose="020B0604030504040204" pitchFamily="34" charset="0"/>
              </a:rPr>
              <a:t>?</a:t>
            </a:r>
            <a:endParaRPr lang="en-US" altLang="en-US" sz="2200" dirty="0">
              <a:latin typeface="Verdana" panose="020B0604030504040204" pitchFamily="34" charset="0"/>
            </a:endParaRPr>
          </a:p>
        </p:txBody>
      </p:sp>
      <p:pic>
        <p:nvPicPr>
          <p:cNvPr id="7173" name="Picture 4" descr="j028603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913" y="5380038"/>
            <a:ext cx="919162" cy="885825"/>
          </a:xfrm>
          <a:prstGeom prst="rect">
            <a:avLst/>
          </a:pr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AutoShape 5"/>
          <p:cNvSpPr>
            <a:spLocks noChangeArrowheads="1"/>
          </p:cNvSpPr>
          <p:nvPr/>
        </p:nvSpPr>
        <p:spPr bwMode="auto">
          <a:xfrm>
            <a:off x="5972175" y="4387850"/>
            <a:ext cx="2835275" cy="1524000"/>
          </a:xfrm>
          <a:prstGeom prst="cloudCallout">
            <a:avLst>
              <a:gd name="adj1" fmla="val -63324"/>
              <a:gd name="adj2" fmla="val 32815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>
                <a:latin typeface="Arial Black" panose="020B0A04020102020204" pitchFamily="34" charset="0"/>
              </a:rPr>
              <a:t>You don’t buy all the lines BUT want a quality map?</a:t>
            </a:r>
          </a:p>
        </p:txBody>
      </p:sp>
      <p:sp>
        <p:nvSpPr>
          <p:cNvPr id="7175" name="Text Box 5"/>
          <p:cNvSpPr txBox="1">
            <a:spLocks noChangeArrowheads="1"/>
          </p:cNvSpPr>
          <p:nvPr/>
        </p:nvSpPr>
        <p:spPr bwMode="auto">
          <a:xfrm>
            <a:off x="508000" y="4733925"/>
            <a:ext cx="379888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5000"/>
              </a:spcBef>
            </a:pPr>
            <a:r>
              <a:rPr lang="en-US" altLang="en-US" sz="22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NOTE</a:t>
            </a:r>
            <a:r>
              <a:rPr lang="en-US" altLang="en-US" sz="22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: Our company did not purchase all the lines in the 2D survey.  </a:t>
            </a:r>
          </a:p>
        </p:txBody>
      </p:sp>
    </p:spTree>
    <p:extLst>
      <p:ext uri="{BB962C8B-B14F-4D97-AF65-F5344CB8AC3E}">
        <p14:creationId xmlns:p14="http://schemas.microsoft.com/office/powerpoint/2010/main" val="3646255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35"/>
          <p:cNvSpPr>
            <a:spLocks/>
          </p:cNvSpPr>
          <p:nvPr/>
        </p:nvSpPr>
        <p:spPr bwMode="auto">
          <a:xfrm>
            <a:off x="2225675" y="1493838"/>
            <a:ext cx="4724400" cy="4281487"/>
          </a:xfrm>
          <a:custGeom>
            <a:avLst/>
            <a:gdLst>
              <a:gd name="T0" fmla="*/ 614 w 2976"/>
              <a:gd name="T1" fmla="*/ 0 h 2697"/>
              <a:gd name="T2" fmla="*/ 2976 w 2976"/>
              <a:gd name="T3" fmla="*/ 758 h 2697"/>
              <a:gd name="T4" fmla="*/ 2332 w 2976"/>
              <a:gd name="T5" fmla="*/ 2697 h 2697"/>
              <a:gd name="T6" fmla="*/ 0 w 2976"/>
              <a:gd name="T7" fmla="*/ 1939 h 2697"/>
              <a:gd name="T8" fmla="*/ 0 60000 65536"/>
              <a:gd name="T9" fmla="*/ 0 60000 65536"/>
              <a:gd name="T10" fmla="*/ 0 60000 65536"/>
              <a:gd name="T11" fmla="*/ 0 60000 65536"/>
              <a:gd name="T12" fmla="*/ 0 w 2976"/>
              <a:gd name="T13" fmla="*/ 0 h 2697"/>
              <a:gd name="T14" fmla="*/ 2976 w 2976"/>
              <a:gd name="T15" fmla="*/ 2697 h 269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76" h="2697">
                <a:moveTo>
                  <a:pt x="614" y="0"/>
                </a:moveTo>
                <a:lnTo>
                  <a:pt x="2976" y="758"/>
                </a:lnTo>
                <a:lnTo>
                  <a:pt x="2332" y="2697"/>
                </a:lnTo>
                <a:lnTo>
                  <a:pt x="0" y="1939"/>
                </a:lnTo>
              </a:path>
            </a:pathLst>
          </a:cu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>
                <a:latin typeface="Verdana" panose="020B0604030504040204" pitchFamily="34" charset="0"/>
              </a:rPr>
              <a:t>Basemap #1 </a:t>
            </a:r>
          </a:p>
        </p:txBody>
      </p:sp>
      <p:sp>
        <p:nvSpPr>
          <p:cNvPr id="8197" name="Rectangle 3"/>
          <p:cNvSpPr>
            <a:spLocks noChangeAspect="1" noChangeArrowheads="1"/>
          </p:cNvSpPr>
          <p:nvPr/>
        </p:nvSpPr>
        <p:spPr bwMode="auto">
          <a:xfrm rot="1071630">
            <a:off x="2633663" y="1998663"/>
            <a:ext cx="3910012" cy="3248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8198" name="Line 4"/>
          <p:cNvSpPr>
            <a:spLocks noChangeAspect="1" noChangeShapeType="1"/>
          </p:cNvSpPr>
          <p:nvPr/>
        </p:nvSpPr>
        <p:spPr bwMode="auto">
          <a:xfrm>
            <a:off x="2357438" y="4395788"/>
            <a:ext cx="3487737" cy="11303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199" name="Line 5"/>
          <p:cNvSpPr>
            <a:spLocks noChangeAspect="1" noChangeShapeType="1"/>
          </p:cNvSpPr>
          <p:nvPr/>
        </p:nvSpPr>
        <p:spPr bwMode="auto">
          <a:xfrm rot="-5400000">
            <a:off x="1420813" y="2652712"/>
            <a:ext cx="2914650" cy="9493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0" name="Line 6"/>
          <p:cNvSpPr>
            <a:spLocks noChangeAspect="1" noChangeShapeType="1"/>
          </p:cNvSpPr>
          <p:nvPr/>
        </p:nvSpPr>
        <p:spPr bwMode="auto">
          <a:xfrm rot="-5400000">
            <a:off x="2124869" y="2878931"/>
            <a:ext cx="2936875" cy="963613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1" name="Line 7"/>
          <p:cNvSpPr>
            <a:spLocks noChangeAspect="1" noChangeShapeType="1"/>
          </p:cNvSpPr>
          <p:nvPr/>
        </p:nvSpPr>
        <p:spPr bwMode="auto">
          <a:xfrm rot="-5400000">
            <a:off x="2875757" y="3085306"/>
            <a:ext cx="2901950" cy="9477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2" name="Line 8"/>
          <p:cNvSpPr>
            <a:spLocks noChangeAspect="1" noChangeShapeType="1"/>
          </p:cNvSpPr>
          <p:nvPr/>
        </p:nvSpPr>
        <p:spPr bwMode="auto">
          <a:xfrm rot="-5400000">
            <a:off x="3593307" y="3339306"/>
            <a:ext cx="2900362" cy="949325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3" name="Line 9"/>
          <p:cNvSpPr>
            <a:spLocks noChangeAspect="1" noChangeShapeType="1"/>
          </p:cNvSpPr>
          <p:nvPr/>
        </p:nvSpPr>
        <p:spPr bwMode="auto">
          <a:xfrm rot="-5400000">
            <a:off x="4301332" y="3563144"/>
            <a:ext cx="2916237" cy="9429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4" name="Line 10"/>
          <p:cNvSpPr>
            <a:spLocks noChangeAspect="1" noChangeShapeType="1"/>
          </p:cNvSpPr>
          <p:nvPr/>
        </p:nvSpPr>
        <p:spPr bwMode="auto">
          <a:xfrm>
            <a:off x="2543175" y="3860800"/>
            <a:ext cx="3452813" cy="112395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5" name="Line 11"/>
          <p:cNvSpPr>
            <a:spLocks noChangeAspect="1" noChangeShapeType="1"/>
          </p:cNvSpPr>
          <p:nvPr/>
        </p:nvSpPr>
        <p:spPr bwMode="auto">
          <a:xfrm>
            <a:off x="2701925" y="3316288"/>
            <a:ext cx="3473450" cy="1122362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6" name="Line 12"/>
          <p:cNvSpPr>
            <a:spLocks noChangeAspect="1" noChangeShapeType="1"/>
          </p:cNvSpPr>
          <p:nvPr/>
        </p:nvSpPr>
        <p:spPr bwMode="auto">
          <a:xfrm>
            <a:off x="2863850" y="2765425"/>
            <a:ext cx="3516313" cy="114300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7" name="Line 13"/>
          <p:cNvSpPr>
            <a:spLocks noChangeAspect="1" noChangeShapeType="1"/>
          </p:cNvSpPr>
          <p:nvPr/>
        </p:nvSpPr>
        <p:spPr bwMode="auto">
          <a:xfrm>
            <a:off x="3057525" y="2238375"/>
            <a:ext cx="3495675" cy="11366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8" name="Line 14"/>
          <p:cNvSpPr>
            <a:spLocks noChangeAspect="1" noChangeShapeType="1"/>
          </p:cNvSpPr>
          <p:nvPr/>
        </p:nvSpPr>
        <p:spPr bwMode="auto">
          <a:xfrm>
            <a:off x="3217863" y="1689100"/>
            <a:ext cx="3494087" cy="1138238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9" name="Rectangle 15"/>
          <p:cNvSpPr>
            <a:spLocks noChangeAspect="1" noChangeArrowheads="1"/>
          </p:cNvSpPr>
          <p:nvPr/>
        </p:nvSpPr>
        <p:spPr bwMode="auto">
          <a:xfrm rot="-4328370">
            <a:off x="1985169" y="4863306"/>
            <a:ext cx="615950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/>
              <a:t>Line 10</a:t>
            </a:r>
          </a:p>
        </p:txBody>
      </p:sp>
      <p:sp>
        <p:nvSpPr>
          <p:cNvPr id="8210" name="Rectangle 16"/>
          <p:cNvSpPr>
            <a:spLocks noChangeAspect="1" noChangeArrowheads="1"/>
          </p:cNvSpPr>
          <p:nvPr/>
        </p:nvSpPr>
        <p:spPr bwMode="auto">
          <a:xfrm rot="1071628">
            <a:off x="1574800" y="4176713"/>
            <a:ext cx="61595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/>
              <a:t>Line 60 </a:t>
            </a:r>
          </a:p>
        </p:txBody>
      </p:sp>
      <p:sp>
        <p:nvSpPr>
          <p:cNvPr id="8211" name="Rectangle 17"/>
          <p:cNvSpPr>
            <a:spLocks noChangeAspect="1" noChangeArrowheads="1"/>
          </p:cNvSpPr>
          <p:nvPr/>
        </p:nvSpPr>
        <p:spPr bwMode="auto">
          <a:xfrm rot="1071628">
            <a:off x="1768475" y="3624263"/>
            <a:ext cx="61595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/>
              <a:t>Line 63</a:t>
            </a:r>
          </a:p>
        </p:txBody>
      </p:sp>
      <p:sp>
        <p:nvSpPr>
          <p:cNvPr id="8212" name="Rectangle 18"/>
          <p:cNvSpPr>
            <a:spLocks noChangeAspect="1" noChangeArrowheads="1"/>
          </p:cNvSpPr>
          <p:nvPr/>
        </p:nvSpPr>
        <p:spPr bwMode="auto">
          <a:xfrm rot="-4328370">
            <a:off x="4164013" y="5564188"/>
            <a:ext cx="61753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/>
              <a:t>Line 22</a:t>
            </a:r>
          </a:p>
        </p:txBody>
      </p:sp>
      <p:sp>
        <p:nvSpPr>
          <p:cNvPr id="8213" name="Rectangle 19"/>
          <p:cNvSpPr>
            <a:spLocks noChangeAspect="1" noChangeArrowheads="1"/>
          </p:cNvSpPr>
          <p:nvPr/>
        </p:nvSpPr>
        <p:spPr bwMode="auto">
          <a:xfrm rot="-4328370">
            <a:off x="3433763" y="5329238"/>
            <a:ext cx="61753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/>
              <a:t>Line 18 </a:t>
            </a:r>
          </a:p>
        </p:txBody>
      </p:sp>
      <p:sp>
        <p:nvSpPr>
          <p:cNvPr id="8214" name="Rectangle 20"/>
          <p:cNvSpPr>
            <a:spLocks noChangeAspect="1" noChangeArrowheads="1"/>
          </p:cNvSpPr>
          <p:nvPr/>
        </p:nvSpPr>
        <p:spPr bwMode="auto">
          <a:xfrm rot="-4328370">
            <a:off x="2696369" y="5099844"/>
            <a:ext cx="615950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/>
              <a:t>Line 14 </a:t>
            </a:r>
          </a:p>
        </p:txBody>
      </p:sp>
      <p:sp>
        <p:nvSpPr>
          <p:cNvPr id="8215" name="Rectangle 21"/>
          <p:cNvSpPr>
            <a:spLocks noChangeAspect="1" noChangeArrowheads="1"/>
          </p:cNvSpPr>
          <p:nvPr/>
        </p:nvSpPr>
        <p:spPr bwMode="auto">
          <a:xfrm rot="-4328370">
            <a:off x="4868069" y="5798344"/>
            <a:ext cx="615950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/>
              <a:t>Line 26 </a:t>
            </a:r>
          </a:p>
        </p:txBody>
      </p:sp>
      <p:sp>
        <p:nvSpPr>
          <p:cNvPr id="8216" name="Rectangle 22"/>
          <p:cNvSpPr>
            <a:spLocks noChangeAspect="1" noChangeArrowheads="1"/>
          </p:cNvSpPr>
          <p:nvPr/>
        </p:nvSpPr>
        <p:spPr bwMode="auto">
          <a:xfrm rot="1071628">
            <a:off x="1939925" y="3100388"/>
            <a:ext cx="61595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/>
              <a:t>Line 66</a:t>
            </a:r>
          </a:p>
        </p:txBody>
      </p:sp>
      <p:sp>
        <p:nvSpPr>
          <p:cNvPr id="8217" name="Rectangle 23"/>
          <p:cNvSpPr>
            <a:spLocks noChangeAspect="1" noChangeArrowheads="1"/>
          </p:cNvSpPr>
          <p:nvPr/>
        </p:nvSpPr>
        <p:spPr bwMode="auto">
          <a:xfrm rot="1071628">
            <a:off x="2098675" y="2552700"/>
            <a:ext cx="615950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/>
              <a:t>Line 69</a:t>
            </a:r>
          </a:p>
        </p:txBody>
      </p:sp>
      <p:sp>
        <p:nvSpPr>
          <p:cNvPr id="8218" name="Rectangle 24"/>
          <p:cNvSpPr>
            <a:spLocks noChangeAspect="1" noChangeArrowheads="1"/>
          </p:cNvSpPr>
          <p:nvPr/>
        </p:nvSpPr>
        <p:spPr bwMode="auto">
          <a:xfrm rot="1071628">
            <a:off x="2286000" y="2022475"/>
            <a:ext cx="615950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/>
              <a:t>Line 72</a:t>
            </a:r>
          </a:p>
        </p:txBody>
      </p:sp>
      <p:sp>
        <p:nvSpPr>
          <p:cNvPr id="8219" name="Rectangle 25"/>
          <p:cNvSpPr>
            <a:spLocks noChangeAspect="1" noChangeArrowheads="1"/>
          </p:cNvSpPr>
          <p:nvPr/>
        </p:nvSpPr>
        <p:spPr bwMode="auto">
          <a:xfrm rot="1071628">
            <a:off x="2460625" y="1452563"/>
            <a:ext cx="61595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/>
              <a:t>Line 75</a:t>
            </a:r>
          </a:p>
        </p:txBody>
      </p:sp>
      <p:sp>
        <p:nvSpPr>
          <p:cNvPr id="8220" name="Rectangle 26"/>
          <p:cNvSpPr>
            <a:spLocks noChangeAspect="1" noChangeArrowheads="1"/>
          </p:cNvSpPr>
          <p:nvPr/>
        </p:nvSpPr>
        <p:spPr bwMode="auto">
          <a:xfrm>
            <a:off x="6375400" y="5303838"/>
            <a:ext cx="153988" cy="95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8221" name="Rectangle 27"/>
          <p:cNvSpPr>
            <a:spLocks noChangeAspect="1" noChangeArrowheads="1"/>
          </p:cNvSpPr>
          <p:nvPr/>
        </p:nvSpPr>
        <p:spPr bwMode="auto">
          <a:xfrm>
            <a:off x="6529388" y="5303838"/>
            <a:ext cx="153987" cy="952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8222" name="Rectangle 28"/>
          <p:cNvSpPr>
            <a:spLocks noChangeAspect="1" noChangeArrowheads="1"/>
          </p:cNvSpPr>
          <p:nvPr/>
        </p:nvSpPr>
        <p:spPr bwMode="auto">
          <a:xfrm>
            <a:off x="6683375" y="5303838"/>
            <a:ext cx="153988" cy="95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8223" name="Rectangle 29"/>
          <p:cNvSpPr>
            <a:spLocks noChangeAspect="1" noChangeArrowheads="1"/>
          </p:cNvSpPr>
          <p:nvPr/>
        </p:nvSpPr>
        <p:spPr bwMode="auto">
          <a:xfrm>
            <a:off x="6837363" y="5303838"/>
            <a:ext cx="152400" cy="952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8224" name="Rectangle 30"/>
          <p:cNvSpPr>
            <a:spLocks noChangeAspect="1" noChangeArrowheads="1"/>
          </p:cNvSpPr>
          <p:nvPr/>
        </p:nvSpPr>
        <p:spPr bwMode="auto">
          <a:xfrm>
            <a:off x="6991350" y="5303838"/>
            <a:ext cx="153988" cy="95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8225" name="Text Box 31"/>
          <p:cNvSpPr txBox="1">
            <a:spLocks noChangeAspect="1" noChangeArrowheads="1"/>
          </p:cNvSpPr>
          <p:nvPr/>
        </p:nvSpPr>
        <p:spPr bwMode="auto">
          <a:xfrm>
            <a:off x="6223000" y="5421313"/>
            <a:ext cx="105886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 0      km      5</a:t>
            </a:r>
          </a:p>
        </p:txBody>
      </p:sp>
      <p:sp>
        <p:nvSpPr>
          <p:cNvPr id="8226" name="Line 32"/>
          <p:cNvSpPr>
            <a:spLocks noChangeAspect="1" noChangeShapeType="1"/>
          </p:cNvSpPr>
          <p:nvPr/>
        </p:nvSpPr>
        <p:spPr bwMode="auto">
          <a:xfrm>
            <a:off x="6970713" y="3971925"/>
            <a:ext cx="0" cy="4889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27" name="WordArt 33"/>
          <p:cNvSpPr>
            <a:spLocks noChangeAspect="1" noChangeArrowheads="1" noChangeShapeType="1" noTextEdit="1"/>
          </p:cNvSpPr>
          <p:nvPr/>
        </p:nvSpPr>
        <p:spPr bwMode="auto">
          <a:xfrm>
            <a:off x="6900863" y="4552950"/>
            <a:ext cx="138112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Black" panose="020B0A04020102020204" pitchFamily="34" charset="0"/>
              </a:rPr>
              <a:t>N</a:t>
            </a:r>
          </a:p>
        </p:txBody>
      </p:sp>
      <p:sp>
        <p:nvSpPr>
          <p:cNvPr id="8228" name="Text Box 34"/>
          <p:cNvSpPr txBox="1">
            <a:spLocks noChangeAspect="1" noChangeArrowheads="1"/>
          </p:cNvSpPr>
          <p:nvPr/>
        </p:nvSpPr>
        <p:spPr bwMode="auto">
          <a:xfrm>
            <a:off x="385763" y="5727700"/>
            <a:ext cx="2949575" cy="5847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58900" eaLnBrk="0" hangingPunct="0">
              <a:tabLst>
                <a:tab pos="168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tabLst>
                <a:tab pos="168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tabLst>
                <a:tab pos="168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tabLst>
                <a:tab pos="168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tabLst>
                <a:tab pos="168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tabLst>
                <a:tab pos="168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tabLst>
                <a:tab pos="168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tabLst>
                <a:tab pos="168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tabLst>
                <a:tab pos="168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chemeClr val="bg1"/>
                </a:solidFill>
              </a:rPr>
              <a:t>Basemap #1 – to mark 	interpretation progress</a:t>
            </a:r>
          </a:p>
        </p:txBody>
      </p:sp>
    </p:spTree>
    <p:extLst>
      <p:ext uri="{BB962C8B-B14F-4D97-AF65-F5344CB8AC3E}">
        <p14:creationId xmlns:p14="http://schemas.microsoft.com/office/powerpoint/2010/main" val="1838533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>
                <a:latin typeface="Verdana" panose="020B0604030504040204" pitchFamily="34" charset="0"/>
              </a:rPr>
              <a:t>Basemap #2 </a:t>
            </a:r>
          </a:p>
        </p:txBody>
      </p:sp>
      <p:sp>
        <p:nvSpPr>
          <p:cNvPr id="9220" name="Text Box 3"/>
          <p:cNvSpPr txBox="1">
            <a:spLocks noChangeAspect="1" noChangeArrowheads="1"/>
          </p:cNvSpPr>
          <p:nvPr/>
        </p:nvSpPr>
        <p:spPr bwMode="auto">
          <a:xfrm>
            <a:off x="430213" y="5764213"/>
            <a:ext cx="2679700" cy="5847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58900" eaLnBrk="0" hangingPunct="0">
              <a:tabLst>
                <a:tab pos="280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tabLst>
                <a:tab pos="280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tabLst>
                <a:tab pos="280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tabLst>
                <a:tab pos="280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tabLst>
                <a:tab pos="280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tabLst>
                <a:tab pos="280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tabLst>
                <a:tab pos="280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tabLst>
                <a:tab pos="280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tabLst>
                <a:tab pos="280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chemeClr val="bg1"/>
                </a:solidFill>
              </a:rPr>
              <a:t>Basemap #2 – for your 	time-structure map</a:t>
            </a:r>
          </a:p>
        </p:txBody>
      </p:sp>
      <p:grpSp>
        <p:nvGrpSpPr>
          <p:cNvPr id="9221" name="Group 4"/>
          <p:cNvGrpSpPr>
            <a:grpSpLocks noChangeAspect="1"/>
          </p:cNvGrpSpPr>
          <p:nvPr/>
        </p:nvGrpSpPr>
        <p:grpSpPr bwMode="auto">
          <a:xfrm>
            <a:off x="1644650" y="1503363"/>
            <a:ext cx="5572125" cy="4694237"/>
            <a:chOff x="1086" y="987"/>
            <a:chExt cx="3344" cy="2818"/>
          </a:xfrm>
        </p:grpSpPr>
        <p:sp>
          <p:nvSpPr>
            <p:cNvPr id="9222" name="Line 5"/>
            <p:cNvSpPr>
              <a:spLocks noChangeAspect="1" noChangeShapeType="1"/>
            </p:cNvSpPr>
            <p:nvPr/>
          </p:nvSpPr>
          <p:spPr bwMode="auto">
            <a:xfrm>
              <a:off x="1964" y="1458"/>
              <a:ext cx="1966" cy="6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23" name="Line 6"/>
            <p:cNvSpPr>
              <a:spLocks noChangeAspect="1" noChangeShapeType="1"/>
            </p:cNvSpPr>
            <p:nvPr/>
          </p:nvSpPr>
          <p:spPr bwMode="auto">
            <a:xfrm>
              <a:off x="2059" y="1129"/>
              <a:ext cx="2019" cy="657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24" name="Line 7"/>
            <p:cNvSpPr>
              <a:spLocks noChangeAspect="1" noChangeShapeType="1"/>
            </p:cNvSpPr>
            <p:nvPr/>
          </p:nvSpPr>
          <p:spPr bwMode="auto">
            <a:xfrm rot="-5400000">
              <a:off x="982" y="1709"/>
              <a:ext cx="1728" cy="5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25" name="Line 8"/>
            <p:cNvSpPr>
              <a:spLocks noChangeAspect="1" noChangeShapeType="1"/>
            </p:cNvSpPr>
            <p:nvPr/>
          </p:nvSpPr>
          <p:spPr bwMode="auto">
            <a:xfrm>
              <a:off x="1536" y="2743"/>
              <a:ext cx="2068" cy="6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26" name="Oval 9"/>
            <p:cNvSpPr>
              <a:spLocks noChangeAspect="1" noChangeArrowheads="1"/>
            </p:cNvSpPr>
            <p:nvPr/>
          </p:nvSpPr>
          <p:spPr bwMode="auto">
            <a:xfrm rot="-5400000">
              <a:off x="1797" y="2113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27" name="Line 10"/>
            <p:cNvSpPr>
              <a:spLocks noChangeAspect="1" noChangeShapeType="1"/>
            </p:cNvSpPr>
            <p:nvPr/>
          </p:nvSpPr>
          <p:spPr bwMode="auto">
            <a:xfrm>
              <a:off x="1757" y="2111"/>
              <a:ext cx="1990" cy="644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28" name="Oval 11"/>
            <p:cNvSpPr>
              <a:spLocks noChangeAspect="1" noChangeArrowheads="1"/>
            </p:cNvSpPr>
            <p:nvPr/>
          </p:nvSpPr>
          <p:spPr bwMode="auto">
            <a:xfrm rot="-5400000">
              <a:off x="1901" y="1791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29" name="Oval 12"/>
            <p:cNvSpPr>
              <a:spLocks noChangeAspect="1" noChangeArrowheads="1"/>
            </p:cNvSpPr>
            <p:nvPr/>
          </p:nvSpPr>
          <p:spPr bwMode="auto">
            <a:xfrm>
              <a:off x="1659" y="2543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30" name="Oval 13"/>
            <p:cNvSpPr>
              <a:spLocks noChangeAspect="1" noChangeArrowheads="1"/>
            </p:cNvSpPr>
            <p:nvPr/>
          </p:nvSpPr>
          <p:spPr bwMode="auto">
            <a:xfrm rot="-5400000">
              <a:off x="1728" y="2328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31" name="Oval 14"/>
            <p:cNvSpPr>
              <a:spLocks noChangeAspect="1" noChangeArrowheads="1"/>
            </p:cNvSpPr>
            <p:nvPr/>
          </p:nvSpPr>
          <p:spPr bwMode="auto">
            <a:xfrm rot="-5400000">
              <a:off x="1867" y="1898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32" name="Oval 15"/>
            <p:cNvSpPr>
              <a:spLocks noChangeAspect="1" noChangeArrowheads="1"/>
            </p:cNvSpPr>
            <p:nvPr/>
          </p:nvSpPr>
          <p:spPr bwMode="auto">
            <a:xfrm rot="-5400000">
              <a:off x="1624" y="2651"/>
              <a:ext cx="17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33" name="Oval 16"/>
            <p:cNvSpPr>
              <a:spLocks noChangeAspect="1" noChangeArrowheads="1"/>
            </p:cNvSpPr>
            <p:nvPr/>
          </p:nvSpPr>
          <p:spPr bwMode="auto">
            <a:xfrm rot="-5400000">
              <a:off x="1762" y="2221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34" name="Oval 17"/>
            <p:cNvSpPr>
              <a:spLocks noChangeAspect="1" noChangeArrowheads="1"/>
            </p:cNvSpPr>
            <p:nvPr/>
          </p:nvSpPr>
          <p:spPr bwMode="auto">
            <a:xfrm rot="-5400000">
              <a:off x="1832" y="2006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35" name="Oval 18"/>
            <p:cNvSpPr>
              <a:spLocks noChangeAspect="1" noChangeArrowheads="1"/>
            </p:cNvSpPr>
            <p:nvPr/>
          </p:nvSpPr>
          <p:spPr bwMode="auto">
            <a:xfrm rot="-5400000">
              <a:off x="1935" y="1684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36" name="Oval 19"/>
            <p:cNvSpPr>
              <a:spLocks noChangeAspect="1" noChangeArrowheads="1"/>
            </p:cNvSpPr>
            <p:nvPr/>
          </p:nvSpPr>
          <p:spPr bwMode="auto">
            <a:xfrm rot="-5400000">
              <a:off x="2075" y="1254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37" name="Oval 20"/>
            <p:cNvSpPr>
              <a:spLocks noChangeAspect="1" noChangeArrowheads="1"/>
            </p:cNvSpPr>
            <p:nvPr/>
          </p:nvSpPr>
          <p:spPr bwMode="auto">
            <a:xfrm rot="-5400000">
              <a:off x="1970" y="1576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38" name="Oval 21"/>
            <p:cNvSpPr>
              <a:spLocks noChangeAspect="1" noChangeArrowheads="1"/>
            </p:cNvSpPr>
            <p:nvPr/>
          </p:nvSpPr>
          <p:spPr bwMode="auto">
            <a:xfrm rot="-5400000">
              <a:off x="2040" y="1361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grpSp>
          <p:nvGrpSpPr>
            <p:cNvPr id="9239" name="Group 22"/>
            <p:cNvGrpSpPr>
              <a:grpSpLocks noChangeAspect="1"/>
            </p:cNvGrpSpPr>
            <p:nvPr/>
          </p:nvGrpSpPr>
          <p:grpSpPr bwMode="auto">
            <a:xfrm>
              <a:off x="2108" y="1143"/>
              <a:ext cx="1932" cy="637"/>
              <a:chOff x="3638" y="514"/>
              <a:chExt cx="3698" cy="1220"/>
            </a:xfrm>
          </p:grpSpPr>
          <p:sp>
            <p:nvSpPr>
              <p:cNvPr id="9591" name="Oval 23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92" name="Oval 24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93" name="Oval 25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94" name="Oval 26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95" name="Oval 27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96" name="Oval 28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97" name="Oval 29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98" name="Oval 30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99" name="Oval 31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600" name="Oval 32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601" name="Oval 33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602" name="Oval 34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603" name="Oval 35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604" name="Oval 36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605" name="Oval 37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606" name="Oval 38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607" name="Oval 39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608" name="Oval 40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609" name="Oval 41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sp>
          <p:nvSpPr>
            <p:cNvPr id="9240" name="Rectangle 42"/>
            <p:cNvSpPr>
              <a:spLocks noChangeAspect="1" noChangeArrowheads="1"/>
            </p:cNvSpPr>
            <p:nvPr/>
          </p:nvSpPr>
          <p:spPr bwMode="auto">
            <a:xfrm rot="1071630">
              <a:off x="1700" y="1322"/>
              <a:ext cx="2318" cy="1925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41" name="Line 43"/>
            <p:cNvSpPr>
              <a:spLocks noChangeAspect="1" noChangeShapeType="1"/>
            </p:cNvSpPr>
            <p:nvPr/>
          </p:nvSpPr>
          <p:spPr bwMode="auto">
            <a:xfrm rot="-5400000">
              <a:off x="1393" y="1843"/>
              <a:ext cx="1747" cy="568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42" name="Line 44"/>
            <p:cNvSpPr>
              <a:spLocks noChangeAspect="1" noChangeShapeType="1"/>
            </p:cNvSpPr>
            <p:nvPr/>
          </p:nvSpPr>
          <p:spPr bwMode="auto">
            <a:xfrm rot="-5400000">
              <a:off x="1838" y="1959"/>
              <a:ext cx="1732" cy="5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43" name="Line 45"/>
            <p:cNvSpPr>
              <a:spLocks noChangeAspect="1" noChangeShapeType="1"/>
            </p:cNvSpPr>
            <p:nvPr/>
          </p:nvSpPr>
          <p:spPr bwMode="auto">
            <a:xfrm rot="-5400000">
              <a:off x="2257" y="2108"/>
              <a:ext cx="1740" cy="559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44" name="Line 46"/>
            <p:cNvSpPr>
              <a:spLocks noChangeAspect="1" noChangeShapeType="1"/>
            </p:cNvSpPr>
            <p:nvPr/>
          </p:nvSpPr>
          <p:spPr bwMode="auto">
            <a:xfrm rot="-5400000">
              <a:off x="2685" y="2246"/>
              <a:ext cx="1736" cy="5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45" name="Line 47"/>
            <p:cNvSpPr>
              <a:spLocks noChangeAspect="1" noChangeShapeType="1"/>
            </p:cNvSpPr>
            <p:nvPr/>
          </p:nvSpPr>
          <p:spPr bwMode="auto">
            <a:xfrm>
              <a:off x="1647" y="2426"/>
              <a:ext cx="2046" cy="666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46" name="Line 48"/>
            <p:cNvSpPr>
              <a:spLocks noChangeAspect="1" noChangeShapeType="1"/>
            </p:cNvSpPr>
            <p:nvPr/>
          </p:nvSpPr>
          <p:spPr bwMode="auto">
            <a:xfrm>
              <a:off x="1836" y="1777"/>
              <a:ext cx="2064" cy="674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47" name="Rectangle 49"/>
            <p:cNvSpPr>
              <a:spLocks noChangeAspect="1" noChangeArrowheads="1"/>
            </p:cNvSpPr>
            <p:nvPr/>
          </p:nvSpPr>
          <p:spPr bwMode="auto">
            <a:xfrm>
              <a:off x="3918" y="3281"/>
              <a:ext cx="91" cy="5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48" name="Rectangle 50"/>
            <p:cNvSpPr>
              <a:spLocks noChangeAspect="1" noChangeArrowheads="1"/>
            </p:cNvSpPr>
            <p:nvPr/>
          </p:nvSpPr>
          <p:spPr bwMode="auto">
            <a:xfrm>
              <a:off x="4009" y="3281"/>
              <a:ext cx="91" cy="56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49" name="Rectangle 51"/>
            <p:cNvSpPr>
              <a:spLocks noChangeAspect="1" noChangeArrowheads="1"/>
            </p:cNvSpPr>
            <p:nvPr/>
          </p:nvSpPr>
          <p:spPr bwMode="auto">
            <a:xfrm>
              <a:off x="4100" y="3281"/>
              <a:ext cx="92" cy="5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50" name="Rectangle 52"/>
            <p:cNvSpPr>
              <a:spLocks noChangeAspect="1" noChangeArrowheads="1"/>
            </p:cNvSpPr>
            <p:nvPr/>
          </p:nvSpPr>
          <p:spPr bwMode="auto">
            <a:xfrm>
              <a:off x="4192" y="3281"/>
              <a:ext cx="91" cy="56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51" name="Rectangle 53"/>
            <p:cNvSpPr>
              <a:spLocks noChangeAspect="1" noChangeArrowheads="1"/>
            </p:cNvSpPr>
            <p:nvPr/>
          </p:nvSpPr>
          <p:spPr bwMode="auto">
            <a:xfrm>
              <a:off x="4284" y="3281"/>
              <a:ext cx="91" cy="5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52" name="Text Box 54"/>
            <p:cNvSpPr txBox="1">
              <a:spLocks noChangeAspect="1" noChangeArrowheads="1"/>
            </p:cNvSpPr>
            <p:nvPr/>
          </p:nvSpPr>
          <p:spPr bwMode="auto">
            <a:xfrm>
              <a:off x="3818" y="3352"/>
              <a:ext cx="612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900" b="1" dirty="0">
                  <a:latin typeface="Verdana" panose="020B0604030504040204" pitchFamily="34" charset="0"/>
                </a:rPr>
                <a:t> 0      km     5</a:t>
              </a:r>
            </a:p>
          </p:txBody>
        </p:sp>
        <p:sp>
          <p:nvSpPr>
            <p:cNvPr id="9253" name="Line 55"/>
            <p:cNvSpPr>
              <a:spLocks noChangeAspect="1" noChangeShapeType="1"/>
            </p:cNvSpPr>
            <p:nvPr/>
          </p:nvSpPr>
          <p:spPr bwMode="auto">
            <a:xfrm>
              <a:off x="4271" y="2492"/>
              <a:ext cx="0" cy="29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54" name="WordArt 5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4230" y="2836"/>
              <a:ext cx="81" cy="1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 Black" panose="020B0A04020102020204" pitchFamily="34" charset="0"/>
                </a:rPr>
                <a:t>N</a:t>
              </a:r>
            </a:p>
          </p:txBody>
        </p:sp>
        <p:sp>
          <p:nvSpPr>
            <p:cNvPr id="9255" name="Oval 57"/>
            <p:cNvSpPr>
              <a:spLocks noChangeAspect="1" noChangeArrowheads="1"/>
            </p:cNvSpPr>
            <p:nvPr/>
          </p:nvSpPr>
          <p:spPr bwMode="auto">
            <a:xfrm>
              <a:off x="2077" y="2677"/>
              <a:ext cx="17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56" name="Oval 58"/>
            <p:cNvSpPr>
              <a:spLocks noChangeAspect="1" noChangeArrowheads="1"/>
            </p:cNvSpPr>
            <p:nvPr/>
          </p:nvSpPr>
          <p:spPr bwMode="auto">
            <a:xfrm rot="-5400000">
              <a:off x="2146" y="2462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57" name="Oval 59"/>
            <p:cNvSpPr>
              <a:spLocks noChangeAspect="1" noChangeArrowheads="1"/>
            </p:cNvSpPr>
            <p:nvPr/>
          </p:nvSpPr>
          <p:spPr bwMode="auto">
            <a:xfrm rot="-5400000">
              <a:off x="2284" y="2032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58" name="Oval 60"/>
            <p:cNvSpPr>
              <a:spLocks noChangeAspect="1" noChangeArrowheads="1"/>
            </p:cNvSpPr>
            <p:nvPr/>
          </p:nvSpPr>
          <p:spPr bwMode="auto">
            <a:xfrm rot="-5400000">
              <a:off x="2042" y="2785"/>
              <a:ext cx="17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59" name="Oval 61"/>
            <p:cNvSpPr>
              <a:spLocks noChangeAspect="1" noChangeArrowheads="1"/>
            </p:cNvSpPr>
            <p:nvPr/>
          </p:nvSpPr>
          <p:spPr bwMode="auto">
            <a:xfrm rot="-5400000">
              <a:off x="2181" y="2354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60" name="Oval 62"/>
            <p:cNvSpPr>
              <a:spLocks noChangeAspect="1" noChangeArrowheads="1"/>
            </p:cNvSpPr>
            <p:nvPr/>
          </p:nvSpPr>
          <p:spPr bwMode="auto">
            <a:xfrm rot="-5400000">
              <a:off x="2250" y="2140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61" name="Oval 63"/>
            <p:cNvSpPr>
              <a:spLocks noChangeAspect="1" noChangeArrowheads="1"/>
            </p:cNvSpPr>
            <p:nvPr/>
          </p:nvSpPr>
          <p:spPr bwMode="auto">
            <a:xfrm rot="-5400000">
              <a:off x="2354" y="1817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62" name="Oval 64"/>
            <p:cNvSpPr>
              <a:spLocks noChangeAspect="1" noChangeArrowheads="1"/>
            </p:cNvSpPr>
            <p:nvPr/>
          </p:nvSpPr>
          <p:spPr bwMode="auto">
            <a:xfrm rot="-5400000">
              <a:off x="2492" y="1388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63" name="Oval 65"/>
            <p:cNvSpPr>
              <a:spLocks noChangeAspect="1" noChangeArrowheads="1"/>
            </p:cNvSpPr>
            <p:nvPr/>
          </p:nvSpPr>
          <p:spPr bwMode="auto">
            <a:xfrm rot="-5400000">
              <a:off x="2388" y="1710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64" name="Oval 66"/>
            <p:cNvSpPr>
              <a:spLocks noChangeAspect="1" noChangeArrowheads="1"/>
            </p:cNvSpPr>
            <p:nvPr/>
          </p:nvSpPr>
          <p:spPr bwMode="auto">
            <a:xfrm rot="-5400000">
              <a:off x="2457" y="1495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65" name="Oval 67"/>
            <p:cNvSpPr>
              <a:spLocks noChangeAspect="1" noChangeArrowheads="1"/>
            </p:cNvSpPr>
            <p:nvPr/>
          </p:nvSpPr>
          <p:spPr bwMode="auto">
            <a:xfrm>
              <a:off x="2507" y="2810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66" name="Oval 68"/>
            <p:cNvSpPr>
              <a:spLocks noChangeAspect="1" noChangeArrowheads="1"/>
            </p:cNvSpPr>
            <p:nvPr/>
          </p:nvSpPr>
          <p:spPr bwMode="auto">
            <a:xfrm rot="-5400000">
              <a:off x="2577" y="2595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67" name="Oval 69"/>
            <p:cNvSpPr>
              <a:spLocks noChangeAspect="1" noChangeArrowheads="1"/>
            </p:cNvSpPr>
            <p:nvPr/>
          </p:nvSpPr>
          <p:spPr bwMode="auto">
            <a:xfrm rot="-5400000">
              <a:off x="2715" y="2166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68" name="Oval 70"/>
            <p:cNvSpPr>
              <a:spLocks noChangeAspect="1" noChangeArrowheads="1"/>
            </p:cNvSpPr>
            <p:nvPr/>
          </p:nvSpPr>
          <p:spPr bwMode="auto">
            <a:xfrm rot="-5400000">
              <a:off x="2473" y="2918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69" name="Oval 71"/>
            <p:cNvSpPr>
              <a:spLocks noChangeAspect="1" noChangeArrowheads="1"/>
            </p:cNvSpPr>
            <p:nvPr/>
          </p:nvSpPr>
          <p:spPr bwMode="auto">
            <a:xfrm rot="-5400000">
              <a:off x="2612" y="2488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70" name="Oval 72"/>
            <p:cNvSpPr>
              <a:spLocks noChangeAspect="1" noChangeArrowheads="1"/>
            </p:cNvSpPr>
            <p:nvPr/>
          </p:nvSpPr>
          <p:spPr bwMode="auto">
            <a:xfrm rot="-5400000">
              <a:off x="2680" y="2274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71" name="Oval 73"/>
            <p:cNvSpPr>
              <a:spLocks noChangeAspect="1" noChangeArrowheads="1"/>
            </p:cNvSpPr>
            <p:nvPr/>
          </p:nvSpPr>
          <p:spPr bwMode="auto">
            <a:xfrm rot="-5400000">
              <a:off x="2785" y="1951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72" name="Oval 74"/>
            <p:cNvSpPr>
              <a:spLocks noChangeAspect="1" noChangeArrowheads="1"/>
            </p:cNvSpPr>
            <p:nvPr/>
          </p:nvSpPr>
          <p:spPr bwMode="auto">
            <a:xfrm rot="-5400000">
              <a:off x="2922" y="1522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73" name="Oval 75"/>
            <p:cNvSpPr>
              <a:spLocks noChangeAspect="1" noChangeArrowheads="1"/>
            </p:cNvSpPr>
            <p:nvPr/>
          </p:nvSpPr>
          <p:spPr bwMode="auto">
            <a:xfrm rot="-5400000">
              <a:off x="2818" y="1844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74" name="Oval 76"/>
            <p:cNvSpPr>
              <a:spLocks noChangeAspect="1" noChangeArrowheads="1"/>
            </p:cNvSpPr>
            <p:nvPr/>
          </p:nvSpPr>
          <p:spPr bwMode="auto">
            <a:xfrm rot="-5400000">
              <a:off x="2887" y="1629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75" name="Oval 77"/>
            <p:cNvSpPr>
              <a:spLocks noChangeAspect="1" noChangeArrowheads="1"/>
            </p:cNvSpPr>
            <p:nvPr/>
          </p:nvSpPr>
          <p:spPr bwMode="auto">
            <a:xfrm>
              <a:off x="2934" y="2949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76" name="Oval 78"/>
            <p:cNvSpPr>
              <a:spLocks noChangeAspect="1" noChangeArrowheads="1"/>
            </p:cNvSpPr>
            <p:nvPr/>
          </p:nvSpPr>
          <p:spPr bwMode="auto">
            <a:xfrm rot="-5400000">
              <a:off x="3003" y="2735"/>
              <a:ext cx="16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77" name="Oval 79"/>
            <p:cNvSpPr>
              <a:spLocks noChangeAspect="1" noChangeArrowheads="1"/>
            </p:cNvSpPr>
            <p:nvPr/>
          </p:nvSpPr>
          <p:spPr bwMode="auto">
            <a:xfrm rot="-5400000">
              <a:off x="3141" y="2305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78" name="Oval 80"/>
            <p:cNvSpPr>
              <a:spLocks noChangeAspect="1" noChangeArrowheads="1"/>
            </p:cNvSpPr>
            <p:nvPr/>
          </p:nvSpPr>
          <p:spPr bwMode="auto">
            <a:xfrm rot="-5400000">
              <a:off x="2899" y="3057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79" name="Oval 81"/>
            <p:cNvSpPr>
              <a:spLocks noChangeAspect="1" noChangeArrowheads="1"/>
            </p:cNvSpPr>
            <p:nvPr/>
          </p:nvSpPr>
          <p:spPr bwMode="auto">
            <a:xfrm rot="-5400000">
              <a:off x="3037" y="2627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80" name="Oval 82"/>
            <p:cNvSpPr>
              <a:spLocks noChangeAspect="1" noChangeArrowheads="1"/>
            </p:cNvSpPr>
            <p:nvPr/>
          </p:nvSpPr>
          <p:spPr bwMode="auto">
            <a:xfrm rot="-5400000">
              <a:off x="3107" y="2413"/>
              <a:ext cx="16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81" name="Oval 83"/>
            <p:cNvSpPr>
              <a:spLocks noChangeAspect="1" noChangeArrowheads="1"/>
            </p:cNvSpPr>
            <p:nvPr/>
          </p:nvSpPr>
          <p:spPr bwMode="auto">
            <a:xfrm rot="-5400000">
              <a:off x="3210" y="2090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82" name="Oval 84"/>
            <p:cNvSpPr>
              <a:spLocks noChangeAspect="1" noChangeArrowheads="1"/>
            </p:cNvSpPr>
            <p:nvPr/>
          </p:nvSpPr>
          <p:spPr bwMode="auto">
            <a:xfrm rot="-5400000">
              <a:off x="3348" y="1662"/>
              <a:ext cx="17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83" name="Oval 85"/>
            <p:cNvSpPr>
              <a:spLocks noChangeAspect="1" noChangeArrowheads="1"/>
            </p:cNvSpPr>
            <p:nvPr/>
          </p:nvSpPr>
          <p:spPr bwMode="auto">
            <a:xfrm rot="-5400000">
              <a:off x="3244" y="1984"/>
              <a:ext cx="17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84" name="Oval 86"/>
            <p:cNvSpPr>
              <a:spLocks noChangeAspect="1" noChangeArrowheads="1"/>
            </p:cNvSpPr>
            <p:nvPr/>
          </p:nvSpPr>
          <p:spPr bwMode="auto">
            <a:xfrm rot="-5400000">
              <a:off x="3313" y="1769"/>
              <a:ext cx="17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85" name="Oval 87"/>
            <p:cNvSpPr>
              <a:spLocks noChangeAspect="1" noChangeArrowheads="1"/>
            </p:cNvSpPr>
            <p:nvPr/>
          </p:nvSpPr>
          <p:spPr bwMode="auto">
            <a:xfrm>
              <a:off x="3360" y="3090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86" name="Oval 88"/>
            <p:cNvSpPr>
              <a:spLocks noChangeAspect="1" noChangeArrowheads="1"/>
            </p:cNvSpPr>
            <p:nvPr/>
          </p:nvSpPr>
          <p:spPr bwMode="auto">
            <a:xfrm rot="-5400000">
              <a:off x="3430" y="2875"/>
              <a:ext cx="16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87" name="Oval 89"/>
            <p:cNvSpPr>
              <a:spLocks noChangeAspect="1" noChangeArrowheads="1"/>
            </p:cNvSpPr>
            <p:nvPr/>
          </p:nvSpPr>
          <p:spPr bwMode="auto">
            <a:xfrm rot="-5400000">
              <a:off x="3567" y="2447"/>
              <a:ext cx="17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88" name="Oval 90"/>
            <p:cNvSpPr>
              <a:spLocks noChangeAspect="1" noChangeArrowheads="1"/>
            </p:cNvSpPr>
            <p:nvPr/>
          </p:nvSpPr>
          <p:spPr bwMode="auto">
            <a:xfrm rot="-5400000">
              <a:off x="3325" y="3199"/>
              <a:ext cx="17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89" name="Oval 91"/>
            <p:cNvSpPr>
              <a:spLocks noChangeAspect="1" noChangeArrowheads="1"/>
            </p:cNvSpPr>
            <p:nvPr/>
          </p:nvSpPr>
          <p:spPr bwMode="auto">
            <a:xfrm rot="-5400000">
              <a:off x="3464" y="2769"/>
              <a:ext cx="16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90" name="Oval 92"/>
            <p:cNvSpPr>
              <a:spLocks noChangeAspect="1" noChangeArrowheads="1"/>
            </p:cNvSpPr>
            <p:nvPr/>
          </p:nvSpPr>
          <p:spPr bwMode="auto">
            <a:xfrm rot="-5400000">
              <a:off x="3533" y="2554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91" name="Oval 93"/>
            <p:cNvSpPr>
              <a:spLocks noChangeAspect="1" noChangeArrowheads="1"/>
            </p:cNvSpPr>
            <p:nvPr/>
          </p:nvSpPr>
          <p:spPr bwMode="auto">
            <a:xfrm rot="-5400000">
              <a:off x="3637" y="2232"/>
              <a:ext cx="16" cy="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92" name="Oval 94"/>
            <p:cNvSpPr>
              <a:spLocks noChangeAspect="1" noChangeArrowheads="1"/>
            </p:cNvSpPr>
            <p:nvPr/>
          </p:nvSpPr>
          <p:spPr bwMode="auto">
            <a:xfrm rot="-5400000">
              <a:off x="3775" y="1802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93" name="Oval 95"/>
            <p:cNvSpPr>
              <a:spLocks noChangeAspect="1" noChangeArrowheads="1"/>
            </p:cNvSpPr>
            <p:nvPr/>
          </p:nvSpPr>
          <p:spPr bwMode="auto">
            <a:xfrm rot="-5400000">
              <a:off x="3671" y="2124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294" name="Oval 96"/>
            <p:cNvSpPr>
              <a:spLocks noChangeAspect="1" noChangeArrowheads="1"/>
            </p:cNvSpPr>
            <p:nvPr/>
          </p:nvSpPr>
          <p:spPr bwMode="auto">
            <a:xfrm rot="-5400000">
              <a:off x="3740" y="1909"/>
              <a:ext cx="17" cy="1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grpSp>
          <p:nvGrpSpPr>
            <p:cNvPr id="9295" name="Group 97"/>
            <p:cNvGrpSpPr>
              <a:grpSpLocks noChangeAspect="1"/>
            </p:cNvGrpSpPr>
            <p:nvPr/>
          </p:nvGrpSpPr>
          <p:grpSpPr bwMode="auto">
            <a:xfrm>
              <a:off x="1690" y="2438"/>
              <a:ext cx="1932" cy="637"/>
              <a:chOff x="3638" y="514"/>
              <a:chExt cx="3698" cy="1220"/>
            </a:xfrm>
          </p:grpSpPr>
          <p:sp>
            <p:nvSpPr>
              <p:cNvPr id="9572" name="Oval 98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73" name="Oval 99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74" name="Oval 100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75" name="Oval 101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76" name="Oval 102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77" name="Oval 103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78" name="Oval 104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79" name="Oval 105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80" name="Oval 106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81" name="Oval 107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82" name="Oval 108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83" name="Oval 109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84" name="Oval 110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85" name="Oval 111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86" name="Oval 112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87" name="Oval 113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88" name="Oval 114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89" name="Oval 115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90" name="Oval 116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9296" name="Group 117"/>
            <p:cNvGrpSpPr>
              <a:grpSpLocks noChangeAspect="1"/>
            </p:cNvGrpSpPr>
            <p:nvPr/>
          </p:nvGrpSpPr>
          <p:grpSpPr bwMode="auto">
            <a:xfrm>
              <a:off x="1582" y="2756"/>
              <a:ext cx="1932" cy="637"/>
              <a:chOff x="3638" y="514"/>
              <a:chExt cx="3698" cy="1220"/>
            </a:xfrm>
          </p:grpSpPr>
          <p:sp>
            <p:nvSpPr>
              <p:cNvPr id="9553" name="Oval 118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54" name="Oval 119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55" name="Oval 120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56" name="Oval 121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57" name="Oval 122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58" name="Oval 123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59" name="Oval 124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60" name="Oval 125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61" name="Oval 126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62" name="Oval 127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63" name="Oval 128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64" name="Oval 129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65" name="Oval 130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66" name="Oval 131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67" name="Oval 132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68" name="Oval 133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69" name="Oval 134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70" name="Oval 135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71" name="Oval 136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9297" name="Group 137"/>
            <p:cNvGrpSpPr>
              <a:grpSpLocks noChangeAspect="1"/>
            </p:cNvGrpSpPr>
            <p:nvPr/>
          </p:nvGrpSpPr>
          <p:grpSpPr bwMode="auto">
            <a:xfrm>
              <a:off x="2004" y="1465"/>
              <a:ext cx="1932" cy="637"/>
              <a:chOff x="3638" y="514"/>
              <a:chExt cx="3698" cy="1220"/>
            </a:xfrm>
          </p:grpSpPr>
          <p:sp>
            <p:nvSpPr>
              <p:cNvPr id="9534" name="Oval 138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35" name="Oval 139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36" name="Oval 140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37" name="Oval 141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38" name="Oval 142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39" name="Oval 143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40" name="Oval 144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41" name="Oval 145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42" name="Oval 146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43" name="Oval 147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44" name="Oval 148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45" name="Oval 149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46" name="Oval 150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47" name="Oval 151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48" name="Oval 152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49" name="Oval 153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50" name="Oval 154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51" name="Oval 155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52" name="Oval 156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9298" name="Group 157"/>
            <p:cNvGrpSpPr>
              <a:grpSpLocks noChangeAspect="1"/>
            </p:cNvGrpSpPr>
            <p:nvPr/>
          </p:nvGrpSpPr>
          <p:grpSpPr bwMode="auto">
            <a:xfrm>
              <a:off x="1899" y="1796"/>
              <a:ext cx="1932" cy="638"/>
              <a:chOff x="3638" y="514"/>
              <a:chExt cx="3698" cy="1220"/>
            </a:xfrm>
          </p:grpSpPr>
          <p:sp>
            <p:nvSpPr>
              <p:cNvPr id="9515" name="Oval 158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16" name="Oval 159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17" name="Oval 160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18" name="Oval 161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19" name="Oval 162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20" name="Oval 163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21" name="Oval 164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22" name="Oval 165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23" name="Oval 166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24" name="Oval 167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25" name="Oval 168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26" name="Oval 169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27" name="Oval 170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28" name="Oval 171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29" name="Oval 172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30" name="Oval 173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31" name="Oval 174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32" name="Oval 175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33" name="Oval 176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9299" name="Group 177"/>
            <p:cNvGrpSpPr>
              <a:grpSpLocks noChangeAspect="1"/>
            </p:cNvGrpSpPr>
            <p:nvPr/>
          </p:nvGrpSpPr>
          <p:grpSpPr bwMode="auto">
            <a:xfrm>
              <a:off x="1795" y="2115"/>
              <a:ext cx="1932" cy="637"/>
              <a:chOff x="3638" y="514"/>
              <a:chExt cx="3698" cy="1220"/>
            </a:xfrm>
          </p:grpSpPr>
          <p:sp>
            <p:nvSpPr>
              <p:cNvPr id="9496" name="Oval 178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97" name="Oval 179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98" name="Oval 180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99" name="Oval 181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00" name="Oval 182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01" name="Oval 183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02" name="Oval 184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03" name="Oval 185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04" name="Oval 186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05" name="Oval 187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06" name="Oval 188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07" name="Oval 189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08" name="Oval 190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09" name="Oval 191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10" name="Oval 192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11" name="Oval 193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12" name="Oval 194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13" name="Oval 195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514" name="Oval 196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sp>
          <p:nvSpPr>
            <p:cNvPr id="9300" name="Rectangle 197"/>
            <p:cNvSpPr>
              <a:spLocks noChangeAspect="1" noChangeArrowheads="1"/>
            </p:cNvSpPr>
            <p:nvPr/>
          </p:nvSpPr>
          <p:spPr bwMode="auto">
            <a:xfrm rot="-4328370">
              <a:off x="1294" y="3016"/>
              <a:ext cx="36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10</a:t>
              </a:r>
            </a:p>
          </p:txBody>
        </p:sp>
        <p:sp>
          <p:nvSpPr>
            <p:cNvPr id="9301" name="Rectangle 198"/>
            <p:cNvSpPr>
              <a:spLocks noChangeAspect="1" noChangeArrowheads="1"/>
            </p:cNvSpPr>
            <p:nvPr/>
          </p:nvSpPr>
          <p:spPr bwMode="auto">
            <a:xfrm rot="1071628">
              <a:off x="1086" y="2602"/>
              <a:ext cx="36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60 </a:t>
              </a:r>
            </a:p>
          </p:txBody>
        </p:sp>
        <p:sp>
          <p:nvSpPr>
            <p:cNvPr id="9302" name="Rectangle 199"/>
            <p:cNvSpPr>
              <a:spLocks noChangeAspect="1" noChangeArrowheads="1"/>
            </p:cNvSpPr>
            <p:nvPr/>
          </p:nvSpPr>
          <p:spPr bwMode="auto">
            <a:xfrm rot="1071628">
              <a:off x="1200" y="2274"/>
              <a:ext cx="36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63</a:t>
              </a:r>
            </a:p>
          </p:txBody>
        </p:sp>
        <p:sp>
          <p:nvSpPr>
            <p:cNvPr id="9303" name="Rectangle 200"/>
            <p:cNvSpPr>
              <a:spLocks noChangeAspect="1" noChangeArrowheads="1"/>
            </p:cNvSpPr>
            <p:nvPr/>
          </p:nvSpPr>
          <p:spPr bwMode="auto">
            <a:xfrm rot="-4328370">
              <a:off x="2587" y="3430"/>
              <a:ext cx="36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22</a:t>
              </a:r>
            </a:p>
          </p:txBody>
        </p:sp>
        <p:sp>
          <p:nvSpPr>
            <p:cNvPr id="9304" name="Rectangle 201"/>
            <p:cNvSpPr>
              <a:spLocks noChangeAspect="1" noChangeArrowheads="1"/>
            </p:cNvSpPr>
            <p:nvPr/>
          </p:nvSpPr>
          <p:spPr bwMode="auto">
            <a:xfrm rot="-4328370">
              <a:off x="2153" y="3291"/>
              <a:ext cx="36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18 </a:t>
              </a:r>
            </a:p>
          </p:txBody>
        </p:sp>
        <p:sp>
          <p:nvSpPr>
            <p:cNvPr id="9305" name="Rectangle 202"/>
            <p:cNvSpPr>
              <a:spLocks noChangeAspect="1" noChangeArrowheads="1"/>
            </p:cNvSpPr>
            <p:nvPr/>
          </p:nvSpPr>
          <p:spPr bwMode="auto">
            <a:xfrm rot="-4328370">
              <a:off x="1716" y="3156"/>
              <a:ext cx="36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14 </a:t>
              </a:r>
            </a:p>
          </p:txBody>
        </p:sp>
        <p:sp>
          <p:nvSpPr>
            <p:cNvPr id="9306" name="Rectangle 203"/>
            <p:cNvSpPr>
              <a:spLocks noChangeAspect="1" noChangeArrowheads="1"/>
            </p:cNvSpPr>
            <p:nvPr/>
          </p:nvSpPr>
          <p:spPr bwMode="auto">
            <a:xfrm rot="-4328370">
              <a:off x="3003" y="3570"/>
              <a:ext cx="36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26 </a:t>
              </a:r>
            </a:p>
          </p:txBody>
        </p:sp>
        <p:sp>
          <p:nvSpPr>
            <p:cNvPr id="9307" name="Rectangle 204"/>
            <p:cNvSpPr>
              <a:spLocks noChangeAspect="1" noChangeArrowheads="1"/>
            </p:cNvSpPr>
            <p:nvPr/>
          </p:nvSpPr>
          <p:spPr bwMode="auto">
            <a:xfrm rot="1071628">
              <a:off x="1303" y="1964"/>
              <a:ext cx="36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66</a:t>
              </a:r>
            </a:p>
          </p:txBody>
        </p:sp>
        <p:sp>
          <p:nvSpPr>
            <p:cNvPr id="9308" name="Rectangle 205"/>
            <p:cNvSpPr>
              <a:spLocks noChangeAspect="1" noChangeArrowheads="1"/>
            </p:cNvSpPr>
            <p:nvPr/>
          </p:nvSpPr>
          <p:spPr bwMode="auto">
            <a:xfrm rot="1071628">
              <a:off x="1396" y="1639"/>
              <a:ext cx="36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69</a:t>
              </a:r>
            </a:p>
          </p:txBody>
        </p:sp>
        <p:sp>
          <p:nvSpPr>
            <p:cNvPr id="9309" name="Rectangle 206"/>
            <p:cNvSpPr>
              <a:spLocks noChangeAspect="1" noChangeArrowheads="1"/>
            </p:cNvSpPr>
            <p:nvPr/>
          </p:nvSpPr>
          <p:spPr bwMode="auto">
            <a:xfrm rot="1071628">
              <a:off x="1507" y="1324"/>
              <a:ext cx="366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72</a:t>
              </a:r>
            </a:p>
          </p:txBody>
        </p:sp>
        <p:sp>
          <p:nvSpPr>
            <p:cNvPr id="9310" name="Rectangle 207"/>
            <p:cNvSpPr>
              <a:spLocks noChangeAspect="1" noChangeArrowheads="1"/>
            </p:cNvSpPr>
            <p:nvPr/>
          </p:nvSpPr>
          <p:spPr bwMode="auto">
            <a:xfrm rot="1071628">
              <a:off x="1611" y="987"/>
              <a:ext cx="36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/>
                <a:t>Line 75</a:t>
              </a:r>
            </a:p>
          </p:txBody>
        </p:sp>
        <p:grpSp>
          <p:nvGrpSpPr>
            <p:cNvPr id="9311" name="Group 208"/>
            <p:cNvGrpSpPr>
              <a:grpSpLocks noChangeAspect="1"/>
            </p:cNvGrpSpPr>
            <p:nvPr/>
          </p:nvGrpSpPr>
          <p:grpSpPr bwMode="auto">
            <a:xfrm>
              <a:off x="1704" y="2737"/>
              <a:ext cx="1833" cy="633"/>
              <a:chOff x="1704" y="2737"/>
              <a:chExt cx="1833" cy="633"/>
            </a:xfrm>
          </p:grpSpPr>
          <p:sp>
            <p:nvSpPr>
              <p:cNvPr id="9482" name="Rectangle 209"/>
              <p:cNvSpPr>
                <a:spLocks noChangeAspect="1" noChangeArrowheads="1"/>
              </p:cNvSpPr>
              <p:nvPr/>
            </p:nvSpPr>
            <p:spPr bwMode="auto">
              <a:xfrm rot="-4328370">
                <a:off x="1694" y="2747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11</a:t>
                </a:r>
              </a:p>
            </p:txBody>
          </p:sp>
          <p:sp>
            <p:nvSpPr>
              <p:cNvPr id="9483" name="Rectangle 210"/>
              <p:cNvSpPr>
                <a:spLocks noChangeAspect="1" noChangeArrowheads="1"/>
              </p:cNvSpPr>
              <p:nvPr/>
            </p:nvSpPr>
            <p:spPr bwMode="auto">
              <a:xfrm rot="-4328370">
                <a:off x="1800" y="2782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12</a:t>
                </a:r>
              </a:p>
            </p:txBody>
          </p:sp>
          <p:sp>
            <p:nvSpPr>
              <p:cNvPr id="9484" name="Rectangle 211"/>
              <p:cNvSpPr>
                <a:spLocks noChangeAspect="1" noChangeArrowheads="1"/>
              </p:cNvSpPr>
              <p:nvPr/>
            </p:nvSpPr>
            <p:spPr bwMode="auto">
              <a:xfrm rot="-4328370">
                <a:off x="1907" y="2817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13</a:t>
                </a:r>
              </a:p>
            </p:txBody>
          </p:sp>
          <p:sp>
            <p:nvSpPr>
              <p:cNvPr id="9485" name="Rectangle 212"/>
              <p:cNvSpPr>
                <a:spLocks noChangeAspect="1" noChangeArrowheads="1"/>
              </p:cNvSpPr>
              <p:nvPr/>
            </p:nvSpPr>
            <p:spPr bwMode="auto">
              <a:xfrm rot="-4328370">
                <a:off x="2120" y="2886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15</a:t>
                </a:r>
              </a:p>
            </p:txBody>
          </p:sp>
          <p:sp>
            <p:nvSpPr>
              <p:cNvPr id="9486" name="Rectangle 213"/>
              <p:cNvSpPr>
                <a:spLocks noChangeAspect="1" noChangeArrowheads="1"/>
              </p:cNvSpPr>
              <p:nvPr/>
            </p:nvSpPr>
            <p:spPr bwMode="auto">
              <a:xfrm rot="-4328370">
                <a:off x="2226" y="292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16</a:t>
                </a:r>
              </a:p>
            </p:txBody>
          </p:sp>
          <p:sp>
            <p:nvSpPr>
              <p:cNvPr id="9487" name="Rectangle 214"/>
              <p:cNvSpPr>
                <a:spLocks noChangeAspect="1" noChangeArrowheads="1"/>
              </p:cNvSpPr>
              <p:nvPr/>
            </p:nvSpPr>
            <p:spPr bwMode="auto">
              <a:xfrm rot="-4328370">
                <a:off x="2333" y="2955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17</a:t>
                </a:r>
              </a:p>
            </p:txBody>
          </p:sp>
          <p:sp>
            <p:nvSpPr>
              <p:cNvPr id="9488" name="Rectangle 215"/>
              <p:cNvSpPr>
                <a:spLocks noChangeAspect="1" noChangeArrowheads="1"/>
              </p:cNvSpPr>
              <p:nvPr/>
            </p:nvSpPr>
            <p:spPr bwMode="auto">
              <a:xfrm rot="-4328370">
                <a:off x="2547" y="3025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19</a:t>
                </a:r>
              </a:p>
            </p:txBody>
          </p:sp>
          <p:sp>
            <p:nvSpPr>
              <p:cNvPr id="9489" name="Rectangle 216"/>
              <p:cNvSpPr>
                <a:spLocks noChangeAspect="1" noChangeArrowheads="1"/>
              </p:cNvSpPr>
              <p:nvPr/>
            </p:nvSpPr>
            <p:spPr bwMode="auto">
              <a:xfrm rot="-4328370">
                <a:off x="2653" y="30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20</a:t>
                </a:r>
              </a:p>
            </p:txBody>
          </p:sp>
          <p:sp>
            <p:nvSpPr>
              <p:cNvPr id="9490" name="Rectangle 217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3094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21</a:t>
                </a:r>
              </a:p>
            </p:txBody>
          </p:sp>
          <p:sp>
            <p:nvSpPr>
              <p:cNvPr id="9491" name="Rectangle 218"/>
              <p:cNvSpPr>
                <a:spLocks noChangeAspect="1" noChangeArrowheads="1"/>
              </p:cNvSpPr>
              <p:nvPr/>
            </p:nvSpPr>
            <p:spPr bwMode="auto">
              <a:xfrm rot="-4328370">
                <a:off x="2970" y="3163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23</a:t>
                </a:r>
              </a:p>
            </p:txBody>
          </p:sp>
          <p:sp>
            <p:nvSpPr>
              <p:cNvPr id="9492" name="Rectangle 219"/>
              <p:cNvSpPr>
                <a:spLocks noChangeAspect="1" noChangeArrowheads="1"/>
              </p:cNvSpPr>
              <p:nvPr/>
            </p:nvSpPr>
            <p:spPr bwMode="auto">
              <a:xfrm rot="-4328370">
                <a:off x="3076" y="31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24</a:t>
                </a:r>
              </a:p>
            </p:txBody>
          </p:sp>
          <p:sp>
            <p:nvSpPr>
              <p:cNvPr id="9493" name="Rectangle 220"/>
              <p:cNvSpPr>
                <a:spLocks noChangeAspect="1" noChangeArrowheads="1"/>
              </p:cNvSpPr>
              <p:nvPr/>
            </p:nvSpPr>
            <p:spPr bwMode="auto">
              <a:xfrm rot="-4328370">
                <a:off x="3183" y="3233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25</a:t>
                </a:r>
              </a:p>
            </p:txBody>
          </p:sp>
          <p:sp>
            <p:nvSpPr>
              <p:cNvPr id="9494" name="Rectangle 221"/>
              <p:cNvSpPr>
                <a:spLocks noChangeAspect="1" noChangeArrowheads="1"/>
              </p:cNvSpPr>
              <p:nvPr/>
            </p:nvSpPr>
            <p:spPr bwMode="auto">
              <a:xfrm rot="-4328370">
                <a:off x="3396" y="3302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27</a:t>
                </a:r>
              </a:p>
            </p:txBody>
          </p:sp>
          <p:sp>
            <p:nvSpPr>
              <p:cNvPr id="9495" name="Rectangle 222"/>
              <p:cNvSpPr>
                <a:spLocks noChangeAspect="1" noChangeArrowheads="1"/>
              </p:cNvSpPr>
              <p:nvPr/>
            </p:nvSpPr>
            <p:spPr bwMode="auto">
              <a:xfrm rot="-4328370">
                <a:off x="3503" y="3336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28</a:t>
                </a:r>
              </a:p>
            </p:txBody>
          </p:sp>
        </p:grpSp>
        <p:grpSp>
          <p:nvGrpSpPr>
            <p:cNvPr id="9312" name="Group 223"/>
            <p:cNvGrpSpPr>
              <a:grpSpLocks noChangeAspect="1"/>
            </p:cNvGrpSpPr>
            <p:nvPr/>
          </p:nvGrpSpPr>
          <p:grpSpPr bwMode="auto">
            <a:xfrm>
              <a:off x="2066" y="1401"/>
              <a:ext cx="502" cy="1421"/>
              <a:chOff x="2066" y="1401"/>
              <a:chExt cx="502" cy="1421"/>
            </a:xfrm>
          </p:grpSpPr>
          <p:sp>
            <p:nvSpPr>
              <p:cNvPr id="9472" name="Rectangle 224"/>
              <p:cNvSpPr>
                <a:spLocks noChangeAspect="1" noChangeArrowheads="1"/>
              </p:cNvSpPr>
              <p:nvPr/>
            </p:nvSpPr>
            <p:spPr bwMode="auto">
              <a:xfrm rot="1071628">
                <a:off x="2524" y="140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74</a:t>
                </a:r>
              </a:p>
            </p:txBody>
          </p:sp>
          <p:sp>
            <p:nvSpPr>
              <p:cNvPr id="9473" name="Rectangle 225"/>
              <p:cNvSpPr>
                <a:spLocks noChangeAspect="1" noChangeArrowheads="1"/>
              </p:cNvSpPr>
              <p:nvPr/>
            </p:nvSpPr>
            <p:spPr bwMode="auto">
              <a:xfrm rot="1071628">
                <a:off x="2483" y="150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73</a:t>
                </a:r>
              </a:p>
            </p:txBody>
          </p:sp>
          <p:sp>
            <p:nvSpPr>
              <p:cNvPr id="9474" name="Rectangle 226"/>
              <p:cNvSpPr>
                <a:spLocks noChangeAspect="1" noChangeArrowheads="1"/>
              </p:cNvSpPr>
              <p:nvPr/>
            </p:nvSpPr>
            <p:spPr bwMode="auto">
              <a:xfrm rot="1071628">
                <a:off x="2415" y="172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71</a:t>
                </a:r>
              </a:p>
            </p:txBody>
          </p:sp>
          <p:sp>
            <p:nvSpPr>
              <p:cNvPr id="9475" name="Rectangle 227"/>
              <p:cNvSpPr>
                <a:spLocks noChangeAspect="1" noChangeArrowheads="1"/>
              </p:cNvSpPr>
              <p:nvPr/>
            </p:nvSpPr>
            <p:spPr bwMode="auto">
              <a:xfrm rot="1071628">
                <a:off x="2379" y="1833"/>
                <a:ext cx="4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70</a:t>
                </a:r>
              </a:p>
            </p:txBody>
          </p:sp>
          <p:sp>
            <p:nvSpPr>
              <p:cNvPr id="9476" name="Rectangle 228"/>
              <p:cNvSpPr>
                <a:spLocks noChangeAspect="1" noChangeArrowheads="1"/>
              </p:cNvSpPr>
              <p:nvPr/>
            </p:nvSpPr>
            <p:spPr bwMode="auto">
              <a:xfrm rot="1071628">
                <a:off x="2276" y="21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67</a:t>
                </a:r>
              </a:p>
            </p:txBody>
          </p:sp>
          <p:sp>
            <p:nvSpPr>
              <p:cNvPr id="9477" name="Rectangle 229"/>
              <p:cNvSpPr>
                <a:spLocks noChangeAspect="1" noChangeArrowheads="1"/>
              </p:cNvSpPr>
              <p:nvPr/>
            </p:nvSpPr>
            <p:spPr bwMode="auto">
              <a:xfrm rot="1071628">
                <a:off x="2203" y="237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65</a:t>
                </a:r>
              </a:p>
            </p:txBody>
          </p:sp>
          <p:sp>
            <p:nvSpPr>
              <p:cNvPr id="9478" name="Rectangle 230"/>
              <p:cNvSpPr>
                <a:spLocks noChangeAspect="1" noChangeArrowheads="1"/>
              </p:cNvSpPr>
              <p:nvPr/>
            </p:nvSpPr>
            <p:spPr bwMode="auto">
              <a:xfrm rot="1071628">
                <a:off x="2169" y="2477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64</a:t>
                </a:r>
              </a:p>
            </p:txBody>
          </p:sp>
          <p:sp>
            <p:nvSpPr>
              <p:cNvPr id="9479" name="Rectangle 231"/>
              <p:cNvSpPr>
                <a:spLocks noChangeAspect="1" noChangeArrowheads="1"/>
              </p:cNvSpPr>
              <p:nvPr/>
            </p:nvSpPr>
            <p:spPr bwMode="auto">
              <a:xfrm rot="1071628">
                <a:off x="2101" y="269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62</a:t>
                </a:r>
              </a:p>
            </p:txBody>
          </p:sp>
          <p:sp>
            <p:nvSpPr>
              <p:cNvPr id="9480" name="Rectangle 232"/>
              <p:cNvSpPr>
                <a:spLocks noChangeAspect="1" noChangeArrowheads="1"/>
              </p:cNvSpPr>
              <p:nvPr/>
            </p:nvSpPr>
            <p:spPr bwMode="auto">
              <a:xfrm rot="1071628">
                <a:off x="2066" y="27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61</a:t>
                </a:r>
              </a:p>
            </p:txBody>
          </p:sp>
          <p:sp>
            <p:nvSpPr>
              <p:cNvPr id="9481" name="Rectangle 233"/>
              <p:cNvSpPr>
                <a:spLocks noChangeAspect="1" noChangeArrowheads="1"/>
              </p:cNvSpPr>
              <p:nvPr/>
            </p:nvSpPr>
            <p:spPr bwMode="auto">
              <a:xfrm rot="1071628">
                <a:off x="2311" y="205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68</a:t>
                </a:r>
              </a:p>
            </p:txBody>
          </p:sp>
        </p:grpSp>
        <p:sp>
          <p:nvSpPr>
            <p:cNvPr id="9313" name="Line 234"/>
            <p:cNvSpPr>
              <a:spLocks noChangeAspect="1" noChangeShapeType="1"/>
            </p:cNvSpPr>
            <p:nvPr/>
          </p:nvSpPr>
          <p:spPr bwMode="auto">
            <a:xfrm rot="-5400000">
              <a:off x="976" y="1672"/>
              <a:ext cx="1747" cy="568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9314" name="Group 235"/>
            <p:cNvGrpSpPr>
              <a:grpSpLocks noChangeAspect="1"/>
            </p:cNvGrpSpPr>
            <p:nvPr/>
          </p:nvGrpSpPr>
          <p:grpSpPr bwMode="auto">
            <a:xfrm>
              <a:off x="1614" y="2548"/>
              <a:ext cx="51" cy="124"/>
              <a:chOff x="1746" y="2563"/>
              <a:chExt cx="51" cy="124"/>
            </a:xfrm>
          </p:grpSpPr>
          <p:sp>
            <p:nvSpPr>
              <p:cNvPr id="9470" name="Oval 236"/>
              <p:cNvSpPr>
                <a:spLocks noChangeAspect="1" noChangeArrowheads="1"/>
              </p:cNvSpPr>
              <p:nvPr/>
            </p:nvSpPr>
            <p:spPr bwMode="auto">
              <a:xfrm>
                <a:off x="1780" y="2563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71" name="Oval 237"/>
              <p:cNvSpPr>
                <a:spLocks noChangeAspect="1" noChangeArrowheads="1"/>
              </p:cNvSpPr>
              <p:nvPr/>
            </p:nvSpPr>
            <p:spPr bwMode="auto">
              <a:xfrm rot="-5400000">
                <a:off x="1745" y="2671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9315" name="Group 238"/>
            <p:cNvGrpSpPr>
              <a:grpSpLocks noChangeAspect="1"/>
            </p:cNvGrpSpPr>
            <p:nvPr/>
          </p:nvGrpSpPr>
          <p:grpSpPr bwMode="auto">
            <a:xfrm>
              <a:off x="1724" y="2204"/>
              <a:ext cx="51" cy="124"/>
              <a:chOff x="1746" y="2563"/>
              <a:chExt cx="51" cy="124"/>
            </a:xfrm>
          </p:grpSpPr>
          <p:sp>
            <p:nvSpPr>
              <p:cNvPr id="9468" name="Oval 239"/>
              <p:cNvSpPr>
                <a:spLocks noChangeAspect="1" noChangeArrowheads="1"/>
              </p:cNvSpPr>
              <p:nvPr/>
            </p:nvSpPr>
            <p:spPr bwMode="auto">
              <a:xfrm>
                <a:off x="1780" y="2563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69" name="Oval 240"/>
              <p:cNvSpPr>
                <a:spLocks noChangeAspect="1" noChangeArrowheads="1"/>
              </p:cNvSpPr>
              <p:nvPr/>
            </p:nvSpPr>
            <p:spPr bwMode="auto">
              <a:xfrm rot="-5400000">
                <a:off x="1745" y="2671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9316" name="Group 241"/>
            <p:cNvGrpSpPr>
              <a:grpSpLocks noChangeAspect="1"/>
            </p:cNvGrpSpPr>
            <p:nvPr/>
          </p:nvGrpSpPr>
          <p:grpSpPr bwMode="auto">
            <a:xfrm>
              <a:off x="1820" y="1908"/>
              <a:ext cx="51" cy="124"/>
              <a:chOff x="1746" y="2563"/>
              <a:chExt cx="51" cy="124"/>
            </a:xfrm>
          </p:grpSpPr>
          <p:sp>
            <p:nvSpPr>
              <p:cNvPr id="9466" name="Oval 242"/>
              <p:cNvSpPr>
                <a:spLocks noChangeAspect="1" noChangeArrowheads="1"/>
              </p:cNvSpPr>
              <p:nvPr/>
            </p:nvSpPr>
            <p:spPr bwMode="auto">
              <a:xfrm>
                <a:off x="1780" y="2563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67" name="Oval 243"/>
              <p:cNvSpPr>
                <a:spLocks noChangeAspect="1" noChangeArrowheads="1"/>
              </p:cNvSpPr>
              <p:nvPr/>
            </p:nvSpPr>
            <p:spPr bwMode="auto">
              <a:xfrm rot="-5400000">
                <a:off x="1745" y="2671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9317" name="Group 244"/>
            <p:cNvGrpSpPr>
              <a:grpSpLocks noChangeAspect="1"/>
            </p:cNvGrpSpPr>
            <p:nvPr/>
          </p:nvGrpSpPr>
          <p:grpSpPr bwMode="auto">
            <a:xfrm>
              <a:off x="1932" y="1564"/>
              <a:ext cx="51" cy="124"/>
              <a:chOff x="1746" y="2563"/>
              <a:chExt cx="51" cy="124"/>
            </a:xfrm>
          </p:grpSpPr>
          <p:sp>
            <p:nvSpPr>
              <p:cNvPr id="9464" name="Oval 245"/>
              <p:cNvSpPr>
                <a:spLocks noChangeAspect="1" noChangeArrowheads="1"/>
              </p:cNvSpPr>
              <p:nvPr/>
            </p:nvSpPr>
            <p:spPr bwMode="auto">
              <a:xfrm>
                <a:off x="1780" y="2563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65" name="Oval 246"/>
              <p:cNvSpPr>
                <a:spLocks noChangeAspect="1" noChangeArrowheads="1"/>
              </p:cNvSpPr>
              <p:nvPr/>
            </p:nvSpPr>
            <p:spPr bwMode="auto">
              <a:xfrm rot="-5400000">
                <a:off x="1745" y="2671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9318" name="Group 247"/>
            <p:cNvGrpSpPr>
              <a:grpSpLocks noChangeAspect="1"/>
            </p:cNvGrpSpPr>
            <p:nvPr/>
          </p:nvGrpSpPr>
          <p:grpSpPr bwMode="auto">
            <a:xfrm>
              <a:off x="2034" y="1248"/>
              <a:ext cx="51" cy="124"/>
              <a:chOff x="1746" y="2563"/>
              <a:chExt cx="51" cy="124"/>
            </a:xfrm>
          </p:grpSpPr>
          <p:sp>
            <p:nvSpPr>
              <p:cNvPr id="9462" name="Oval 248"/>
              <p:cNvSpPr>
                <a:spLocks noChangeAspect="1" noChangeArrowheads="1"/>
              </p:cNvSpPr>
              <p:nvPr/>
            </p:nvSpPr>
            <p:spPr bwMode="auto">
              <a:xfrm>
                <a:off x="1780" y="2563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63" name="Oval 249"/>
              <p:cNvSpPr>
                <a:spLocks noChangeAspect="1" noChangeArrowheads="1"/>
              </p:cNvSpPr>
              <p:nvPr/>
            </p:nvSpPr>
            <p:spPr bwMode="auto">
              <a:xfrm rot="-5400000">
                <a:off x="1745" y="2671"/>
                <a:ext cx="17" cy="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9319" name="Group 250"/>
            <p:cNvGrpSpPr>
              <a:grpSpLocks noChangeAspect="1"/>
            </p:cNvGrpSpPr>
            <p:nvPr/>
          </p:nvGrpSpPr>
          <p:grpSpPr bwMode="auto">
            <a:xfrm>
              <a:off x="2104" y="1147"/>
              <a:ext cx="1932" cy="637"/>
              <a:chOff x="3638" y="514"/>
              <a:chExt cx="3698" cy="1220"/>
            </a:xfrm>
          </p:grpSpPr>
          <p:sp>
            <p:nvSpPr>
              <p:cNvPr id="9443" name="Oval 251"/>
              <p:cNvSpPr>
                <a:spLocks noChangeAspect="1" noChangeArrowheads="1"/>
              </p:cNvSpPr>
              <p:nvPr/>
            </p:nvSpPr>
            <p:spPr bwMode="auto">
              <a:xfrm rot="-5400000">
                <a:off x="3638" y="51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44" name="Oval 252"/>
              <p:cNvSpPr>
                <a:spLocks noChangeAspect="1" noChangeArrowheads="1"/>
              </p:cNvSpPr>
              <p:nvPr/>
            </p:nvSpPr>
            <p:spPr bwMode="auto">
              <a:xfrm rot="-5400000">
                <a:off x="5267" y="104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45" name="Oval 253"/>
              <p:cNvSpPr>
                <a:spLocks noChangeAspect="1" noChangeArrowheads="1"/>
              </p:cNvSpPr>
              <p:nvPr/>
            </p:nvSpPr>
            <p:spPr bwMode="auto">
              <a:xfrm rot="-5400000">
                <a:off x="4452" y="77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46" name="Oval 254"/>
              <p:cNvSpPr>
                <a:spLocks noChangeAspect="1" noChangeArrowheads="1"/>
              </p:cNvSpPr>
              <p:nvPr/>
            </p:nvSpPr>
            <p:spPr bwMode="auto">
              <a:xfrm rot="-5400000">
                <a:off x="4860" y="91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47" name="Oval 255"/>
              <p:cNvSpPr>
                <a:spLocks noChangeAspect="1" noChangeArrowheads="1"/>
              </p:cNvSpPr>
              <p:nvPr/>
            </p:nvSpPr>
            <p:spPr bwMode="auto">
              <a:xfrm rot="-5400000">
                <a:off x="5674" y="117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48" name="Oval 256"/>
              <p:cNvSpPr>
                <a:spLocks noChangeAspect="1" noChangeArrowheads="1"/>
              </p:cNvSpPr>
              <p:nvPr/>
            </p:nvSpPr>
            <p:spPr bwMode="auto">
              <a:xfrm rot="-5400000">
                <a:off x="6082" y="130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49" name="Oval 257"/>
              <p:cNvSpPr>
                <a:spLocks noChangeAspect="1" noChangeArrowheads="1"/>
              </p:cNvSpPr>
              <p:nvPr/>
            </p:nvSpPr>
            <p:spPr bwMode="auto">
              <a:xfrm rot="-5400000">
                <a:off x="5471" y="110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50" name="Oval 258"/>
              <p:cNvSpPr>
                <a:spLocks noChangeAspect="1" noChangeArrowheads="1"/>
              </p:cNvSpPr>
              <p:nvPr/>
            </p:nvSpPr>
            <p:spPr bwMode="auto">
              <a:xfrm rot="-5400000">
                <a:off x="5878" y="124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51" name="Oval 259"/>
              <p:cNvSpPr>
                <a:spLocks noChangeAspect="1" noChangeArrowheads="1"/>
              </p:cNvSpPr>
              <p:nvPr/>
            </p:nvSpPr>
            <p:spPr bwMode="auto">
              <a:xfrm rot="-5400000">
                <a:off x="6285" y="137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52" name="Oval 260"/>
              <p:cNvSpPr>
                <a:spLocks noChangeAspect="1" noChangeArrowheads="1"/>
              </p:cNvSpPr>
              <p:nvPr/>
            </p:nvSpPr>
            <p:spPr bwMode="auto">
              <a:xfrm rot="-5400000">
                <a:off x="6489" y="1438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53" name="Oval 261"/>
              <p:cNvSpPr>
                <a:spLocks noChangeAspect="1" noChangeArrowheads="1"/>
              </p:cNvSpPr>
              <p:nvPr/>
            </p:nvSpPr>
            <p:spPr bwMode="auto">
              <a:xfrm rot="-5400000">
                <a:off x="5063" y="97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54" name="Oval 262"/>
              <p:cNvSpPr>
                <a:spLocks noChangeAspect="1" noChangeArrowheads="1"/>
              </p:cNvSpPr>
              <p:nvPr/>
            </p:nvSpPr>
            <p:spPr bwMode="auto">
              <a:xfrm rot="-5400000">
                <a:off x="3841" y="58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55" name="Oval 263"/>
              <p:cNvSpPr>
                <a:spLocks noChangeAspect="1" noChangeArrowheads="1"/>
              </p:cNvSpPr>
              <p:nvPr/>
            </p:nvSpPr>
            <p:spPr bwMode="auto">
              <a:xfrm rot="-5400000">
                <a:off x="4249" y="71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56" name="Oval 264"/>
              <p:cNvSpPr>
                <a:spLocks noChangeAspect="1" noChangeArrowheads="1"/>
              </p:cNvSpPr>
              <p:nvPr/>
            </p:nvSpPr>
            <p:spPr bwMode="auto">
              <a:xfrm rot="-5400000">
                <a:off x="4656" y="84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57" name="Oval 265"/>
              <p:cNvSpPr>
                <a:spLocks noChangeAspect="1" noChangeArrowheads="1"/>
              </p:cNvSpPr>
              <p:nvPr/>
            </p:nvSpPr>
            <p:spPr bwMode="auto">
              <a:xfrm rot="-5400000">
                <a:off x="6693" y="1504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58" name="Oval 266"/>
              <p:cNvSpPr>
                <a:spLocks noChangeAspect="1" noChangeArrowheads="1"/>
              </p:cNvSpPr>
              <p:nvPr/>
            </p:nvSpPr>
            <p:spPr bwMode="auto">
              <a:xfrm rot="-5400000">
                <a:off x="6896" y="1570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59" name="Oval 267"/>
              <p:cNvSpPr>
                <a:spLocks noChangeAspect="1" noChangeArrowheads="1"/>
              </p:cNvSpPr>
              <p:nvPr/>
            </p:nvSpPr>
            <p:spPr bwMode="auto">
              <a:xfrm rot="-5400000">
                <a:off x="7100" y="163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60" name="Oval 268"/>
              <p:cNvSpPr>
                <a:spLocks noChangeAspect="1" noChangeArrowheads="1"/>
              </p:cNvSpPr>
              <p:nvPr/>
            </p:nvSpPr>
            <p:spPr bwMode="auto">
              <a:xfrm rot="-5400000">
                <a:off x="7304" y="1702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461" name="Oval 269"/>
              <p:cNvSpPr>
                <a:spLocks noChangeAspect="1" noChangeArrowheads="1"/>
              </p:cNvSpPr>
              <p:nvPr/>
            </p:nvSpPr>
            <p:spPr bwMode="auto">
              <a:xfrm rot="-5400000">
                <a:off x="4045" y="646"/>
                <a:ext cx="32" cy="3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9320" name="Group 270"/>
            <p:cNvGrpSpPr>
              <a:grpSpLocks noChangeAspect="1"/>
            </p:cNvGrpSpPr>
            <p:nvPr/>
          </p:nvGrpSpPr>
          <p:grpSpPr bwMode="auto">
            <a:xfrm>
              <a:off x="1821" y="2401"/>
              <a:ext cx="1829" cy="657"/>
              <a:chOff x="1821" y="2401"/>
              <a:chExt cx="1829" cy="657"/>
            </a:xfrm>
          </p:grpSpPr>
          <p:sp>
            <p:nvSpPr>
              <p:cNvPr id="9429" name="Rectangle 271"/>
              <p:cNvSpPr>
                <a:spLocks noChangeAspect="1" noChangeArrowheads="1"/>
              </p:cNvSpPr>
              <p:nvPr/>
            </p:nvSpPr>
            <p:spPr bwMode="auto">
              <a:xfrm rot="-4328370">
                <a:off x="1803" y="241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11</a:t>
                </a:r>
              </a:p>
            </p:txBody>
          </p:sp>
          <p:sp>
            <p:nvSpPr>
              <p:cNvPr id="9430" name="Rectangle 272"/>
              <p:cNvSpPr>
                <a:spLocks noChangeAspect="1" noChangeArrowheads="1"/>
              </p:cNvSpPr>
              <p:nvPr/>
            </p:nvSpPr>
            <p:spPr bwMode="auto">
              <a:xfrm rot="-4328370">
                <a:off x="1908" y="2467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12</a:t>
                </a:r>
              </a:p>
            </p:txBody>
          </p:sp>
          <p:sp>
            <p:nvSpPr>
              <p:cNvPr id="9431" name="Rectangle 273"/>
              <p:cNvSpPr>
                <a:spLocks noChangeAspect="1" noChangeArrowheads="1"/>
              </p:cNvSpPr>
              <p:nvPr/>
            </p:nvSpPr>
            <p:spPr bwMode="auto">
              <a:xfrm rot="-4328370">
                <a:off x="2014" y="2506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13</a:t>
                </a:r>
              </a:p>
            </p:txBody>
          </p:sp>
          <p:sp>
            <p:nvSpPr>
              <p:cNvPr id="9432" name="Rectangle 274"/>
              <p:cNvSpPr>
                <a:spLocks noChangeAspect="1" noChangeArrowheads="1"/>
              </p:cNvSpPr>
              <p:nvPr/>
            </p:nvSpPr>
            <p:spPr bwMode="auto">
              <a:xfrm rot="-4328370">
                <a:off x="2224" y="257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15</a:t>
                </a:r>
              </a:p>
            </p:txBody>
          </p:sp>
          <p:sp>
            <p:nvSpPr>
              <p:cNvPr id="9433" name="Rectangle 275"/>
              <p:cNvSpPr>
                <a:spLocks noChangeAspect="1" noChangeArrowheads="1"/>
              </p:cNvSpPr>
              <p:nvPr/>
            </p:nvSpPr>
            <p:spPr bwMode="auto">
              <a:xfrm rot="-4328370">
                <a:off x="2342" y="260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16</a:t>
                </a:r>
              </a:p>
            </p:txBody>
          </p:sp>
          <p:sp>
            <p:nvSpPr>
              <p:cNvPr id="9434" name="Rectangle 276"/>
              <p:cNvSpPr>
                <a:spLocks noChangeAspect="1" noChangeArrowheads="1"/>
              </p:cNvSpPr>
              <p:nvPr/>
            </p:nvSpPr>
            <p:spPr bwMode="auto">
              <a:xfrm rot="-4328370">
                <a:off x="2443" y="2644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17</a:t>
                </a:r>
              </a:p>
            </p:txBody>
          </p:sp>
          <p:sp>
            <p:nvSpPr>
              <p:cNvPr id="9435" name="Rectangle 277"/>
              <p:cNvSpPr>
                <a:spLocks noChangeAspect="1" noChangeArrowheads="1"/>
              </p:cNvSpPr>
              <p:nvPr/>
            </p:nvSpPr>
            <p:spPr bwMode="auto">
              <a:xfrm rot="-4328370">
                <a:off x="2654" y="2708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19</a:t>
                </a:r>
              </a:p>
            </p:txBody>
          </p:sp>
          <p:sp>
            <p:nvSpPr>
              <p:cNvPr id="9436" name="Rectangle 278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2743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20</a:t>
                </a:r>
              </a:p>
            </p:txBody>
          </p:sp>
          <p:sp>
            <p:nvSpPr>
              <p:cNvPr id="9437" name="Rectangle 279"/>
              <p:cNvSpPr>
                <a:spLocks noChangeAspect="1" noChangeArrowheads="1"/>
              </p:cNvSpPr>
              <p:nvPr/>
            </p:nvSpPr>
            <p:spPr bwMode="auto">
              <a:xfrm rot="-4328370">
                <a:off x="2862" y="2771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21</a:t>
                </a:r>
              </a:p>
            </p:txBody>
          </p:sp>
          <p:sp>
            <p:nvSpPr>
              <p:cNvPr id="9438" name="Rectangle 280"/>
              <p:cNvSpPr>
                <a:spLocks noChangeAspect="1" noChangeArrowheads="1"/>
              </p:cNvSpPr>
              <p:nvPr/>
            </p:nvSpPr>
            <p:spPr bwMode="auto">
              <a:xfrm rot="-4328370">
                <a:off x="3074" y="284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23</a:t>
                </a:r>
              </a:p>
            </p:txBody>
          </p:sp>
          <p:sp>
            <p:nvSpPr>
              <p:cNvPr id="9439" name="Rectangle 281"/>
              <p:cNvSpPr>
                <a:spLocks noChangeAspect="1" noChangeArrowheads="1"/>
              </p:cNvSpPr>
              <p:nvPr/>
            </p:nvSpPr>
            <p:spPr bwMode="auto">
              <a:xfrm rot="-4328370">
                <a:off x="3184" y="2875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24</a:t>
                </a:r>
              </a:p>
            </p:txBody>
          </p:sp>
          <p:sp>
            <p:nvSpPr>
              <p:cNvPr id="9440" name="Rectangle 282"/>
              <p:cNvSpPr>
                <a:spLocks noChangeAspect="1" noChangeArrowheads="1"/>
              </p:cNvSpPr>
              <p:nvPr/>
            </p:nvSpPr>
            <p:spPr bwMode="auto">
              <a:xfrm rot="-4328370">
                <a:off x="3298" y="291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25</a:t>
                </a:r>
              </a:p>
            </p:txBody>
          </p:sp>
          <p:sp>
            <p:nvSpPr>
              <p:cNvPr id="9441" name="Rectangle 283"/>
              <p:cNvSpPr>
                <a:spLocks noChangeAspect="1" noChangeArrowheads="1"/>
              </p:cNvSpPr>
              <p:nvPr/>
            </p:nvSpPr>
            <p:spPr bwMode="auto">
              <a:xfrm rot="-4328370">
                <a:off x="3504" y="2982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27</a:t>
                </a:r>
              </a:p>
            </p:txBody>
          </p:sp>
          <p:sp>
            <p:nvSpPr>
              <p:cNvPr id="9442" name="Rectangle 284"/>
              <p:cNvSpPr>
                <a:spLocks noChangeAspect="1" noChangeArrowheads="1"/>
              </p:cNvSpPr>
              <p:nvPr/>
            </p:nvSpPr>
            <p:spPr bwMode="auto">
              <a:xfrm rot="-4328370">
                <a:off x="3608" y="301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28</a:t>
                </a:r>
              </a:p>
            </p:txBody>
          </p:sp>
        </p:grpSp>
        <p:sp>
          <p:nvSpPr>
            <p:cNvPr id="9321" name="Line 285"/>
            <p:cNvSpPr>
              <a:spLocks noChangeAspect="1" noChangeShapeType="1"/>
            </p:cNvSpPr>
            <p:nvPr/>
          </p:nvSpPr>
          <p:spPr bwMode="auto">
            <a:xfrm>
              <a:off x="1548" y="2751"/>
              <a:ext cx="2046" cy="666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9322" name="Group 286"/>
            <p:cNvGrpSpPr>
              <a:grpSpLocks noChangeAspect="1"/>
            </p:cNvGrpSpPr>
            <p:nvPr/>
          </p:nvGrpSpPr>
          <p:grpSpPr bwMode="auto">
            <a:xfrm>
              <a:off x="1921" y="2081"/>
              <a:ext cx="1829" cy="657"/>
              <a:chOff x="1821" y="2401"/>
              <a:chExt cx="1829" cy="657"/>
            </a:xfrm>
          </p:grpSpPr>
          <p:sp>
            <p:nvSpPr>
              <p:cNvPr id="9415" name="Rectangle 287"/>
              <p:cNvSpPr>
                <a:spLocks noChangeAspect="1" noChangeArrowheads="1"/>
              </p:cNvSpPr>
              <p:nvPr/>
            </p:nvSpPr>
            <p:spPr bwMode="auto">
              <a:xfrm rot="-4328370">
                <a:off x="1803" y="241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11</a:t>
                </a:r>
              </a:p>
            </p:txBody>
          </p:sp>
          <p:sp>
            <p:nvSpPr>
              <p:cNvPr id="9416" name="Rectangle 288"/>
              <p:cNvSpPr>
                <a:spLocks noChangeAspect="1" noChangeArrowheads="1"/>
              </p:cNvSpPr>
              <p:nvPr/>
            </p:nvSpPr>
            <p:spPr bwMode="auto">
              <a:xfrm rot="-4328370">
                <a:off x="1908" y="2467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12</a:t>
                </a:r>
              </a:p>
            </p:txBody>
          </p:sp>
          <p:sp>
            <p:nvSpPr>
              <p:cNvPr id="9417" name="Rectangle 289"/>
              <p:cNvSpPr>
                <a:spLocks noChangeAspect="1" noChangeArrowheads="1"/>
              </p:cNvSpPr>
              <p:nvPr/>
            </p:nvSpPr>
            <p:spPr bwMode="auto">
              <a:xfrm rot="-4328370">
                <a:off x="2014" y="2506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13</a:t>
                </a:r>
              </a:p>
            </p:txBody>
          </p:sp>
          <p:sp>
            <p:nvSpPr>
              <p:cNvPr id="9418" name="Rectangle 290"/>
              <p:cNvSpPr>
                <a:spLocks noChangeAspect="1" noChangeArrowheads="1"/>
              </p:cNvSpPr>
              <p:nvPr/>
            </p:nvSpPr>
            <p:spPr bwMode="auto">
              <a:xfrm rot="-4328370">
                <a:off x="2224" y="257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15</a:t>
                </a:r>
              </a:p>
            </p:txBody>
          </p:sp>
          <p:sp>
            <p:nvSpPr>
              <p:cNvPr id="9419" name="Rectangle 291"/>
              <p:cNvSpPr>
                <a:spLocks noChangeAspect="1" noChangeArrowheads="1"/>
              </p:cNvSpPr>
              <p:nvPr/>
            </p:nvSpPr>
            <p:spPr bwMode="auto">
              <a:xfrm rot="-4328370">
                <a:off x="2342" y="260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16</a:t>
                </a:r>
              </a:p>
            </p:txBody>
          </p:sp>
          <p:sp>
            <p:nvSpPr>
              <p:cNvPr id="9420" name="Rectangle 292"/>
              <p:cNvSpPr>
                <a:spLocks noChangeAspect="1" noChangeArrowheads="1"/>
              </p:cNvSpPr>
              <p:nvPr/>
            </p:nvSpPr>
            <p:spPr bwMode="auto">
              <a:xfrm rot="-4328370">
                <a:off x="2443" y="2644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17</a:t>
                </a:r>
              </a:p>
            </p:txBody>
          </p:sp>
          <p:sp>
            <p:nvSpPr>
              <p:cNvPr id="9421" name="Rectangle 293"/>
              <p:cNvSpPr>
                <a:spLocks noChangeAspect="1" noChangeArrowheads="1"/>
              </p:cNvSpPr>
              <p:nvPr/>
            </p:nvSpPr>
            <p:spPr bwMode="auto">
              <a:xfrm rot="-4328370">
                <a:off x="2654" y="2708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19</a:t>
                </a:r>
              </a:p>
            </p:txBody>
          </p:sp>
          <p:sp>
            <p:nvSpPr>
              <p:cNvPr id="9422" name="Rectangle 294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2743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20</a:t>
                </a:r>
              </a:p>
            </p:txBody>
          </p:sp>
          <p:sp>
            <p:nvSpPr>
              <p:cNvPr id="9423" name="Rectangle 295"/>
              <p:cNvSpPr>
                <a:spLocks noChangeAspect="1" noChangeArrowheads="1"/>
              </p:cNvSpPr>
              <p:nvPr/>
            </p:nvSpPr>
            <p:spPr bwMode="auto">
              <a:xfrm rot="-4328370">
                <a:off x="2862" y="2771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21</a:t>
                </a:r>
              </a:p>
            </p:txBody>
          </p:sp>
          <p:sp>
            <p:nvSpPr>
              <p:cNvPr id="9424" name="Rectangle 296"/>
              <p:cNvSpPr>
                <a:spLocks noChangeAspect="1" noChangeArrowheads="1"/>
              </p:cNvSpPr>
              <p:nvPr/>
            </p:nvSpPr>
            <p:spPr bwMode="auto">
              <a:xfrm rot="-4328370">
                <a:off x="3074" y="284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23</a:t>
                </a:r>
              </a:p>
            </p:txBody>
          </p:sp>
          <p:sp>
            <p:nvSpPr>
              <p:cNvPr id="9425" name="Rectangle 297"/>
              <p:cNvSpPr>
                <a:spLocks noChangeAspect="1" noChangeArrowheads="1"/>
              </p:cNvSpPr>
              <p:nvPr/>
            </p:nvSpPr>
            <p:spPr bwMode="auto">
              <a:xfrm rot="-4328370">
                <a:off x="3184" y="2875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24</a:t>
                </a:r>
              </a:p>
            </p:txBody>
          </p:sp>
          <p:sp>
            <p:nvSpPr>
              <p:cNvPr id="9426" name="Rectangle 298"/>
              <p:cNvSpPr>
                <a:spLocks noChangeAspect="1" noChangeArrowheads="1"/>
              </p:cNvSpPr>
              <p:nvPr/>
            </p:nvSpPr>
            <p:spPr bwMode="auto">
              <a:xfrm rot="-4328370">
                <a:off x="3298" y="291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25</a:t>
                </a:r>
              </a:p>
            </p:txBody>
          </p:sp>
          <p:sp>
            <p:nvSpPr>
              <p:cNvPr id="9427" name="Rectangle 299"/>
              <p:cNvSpPr>
                <a:spLocks noChangeAspect="1" noChangeArrowheads="1"/>
              </p:cNvSpPr>
              <p:nvPr/>
            </p:nvSpPr>
            <p:spPr bwMode="auto">
              <a:xfrm rot="-4328370">
                <a:off x="3504" y="2982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27</a:t>
                </a:r>
              </a:p>
            </p:txBody>
          </p:sp>
          <p:sp>
            <p:nvSpPr>
              <p:cNvPr id="9428" name="Rectangle 300"/>
              <p:cNvSpPr>
                <a:spLocks noChangeAspect="1" noChangeArrowheads="1"/>
              </p:cNvSpPr>
              <p:nvPr/>
            </p:nvSpPr>
            <p:spPr bwMode="auto">
              <a:xfrm rot="-4328370">
                <a:off x="3608" y="301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28</a:t>
                </a:r>
              </a:p>
            </p:txBody>
          </p:sp>
        </p:grpSp>
        <p:grpSp>
          <p:nvGrpSpPr>
            <p:cNvPr id="9323" name="Group 301"/>
            <p:cNvGrpSpPr>
              <a:grpSpLocks noChangeAspect="1"/>
            </p:cNvGrpSpPr>
            <p:nvPr/>
          </p:nvGrpSpPr>
          <p:grpSpPr bwMode="auto">
            <a:xfrm>
              <a:off x="2021" y="1761"/>
              <a:ext cx="1829" cy="657"/>
              <a:chOff x="1821" y="2401"/>
              <a:chExt cx="1829" cy="657"/>
            </a:xfrm>
          </p:grpSpPr>
          <p:sp>
            <p:nvSpPr>
              <p:cNvPr id="9401" name="Rectangle 302"/>
              <p:cNvSpPr>
                <a:spLocks noChangeAspect="1" noChangeArrowheads="1"/>
              </p:cNvSpPr>
              <p:nvPr/>
            </p:nvSpPr>
            <p:spPr bwMode="auto">
              <a:xfrm rot="-4328370">
                <a:off x="1803" y="241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11</a:t>
                </a:r>
              </a:p>
            </p:txBody>
          </p:sp>
          <p:sp>
            <p:nvSpPr>
              <p:cNvPr id="9402" name="Rectangle 303"/>
              <p:cNvSpPr>
                <a:spLocks noChangeAspect="1" noChangeArrowheads="1"/>
              </p:cNvSpPr>
              <p:nvPr/>
            </p:nvSpPr>
            <p:spPr bwMode="auto">
              <a:xfrm rot="-4328370">
                <a:off x="1908" y="2467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12</a:t>
                </a:r>
              </a:p>
            </p:txBody>
          </p:sp>
          <p:sp>
            <p:nvSpPr>
              <p:cNvPr id="9403" name="Rectangle 304"/>
              <p:cNvSpPr>
                <a:spLocks noChangeAspect="1" noChangeArrowheads="1"/>
              </p:cNvSpPr>
              <p:nvPr/>
            </p:nvSpPr>
            <p:spPr bwMode="auto">
              <a:xfrm rot="-4328370">
                <a:off x="2014" y="2506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13</a:t>
                </a:r>
              </a:p>
            </p:txBody>
          </p:sp>
          <p:sp>
            <p:nvSpPr>
              <p:cNvPr id="9404" name="Rectangle 305"/>
              <p:cNvSpPr>
                <a:spLocks noChangeAspect="1" noChangeArrowheads="1"/>
              </p:cNvSpPr>
              <p:nvPr/>
            </p:nvSpPr>
            <p:spPr bwMode="auto">
              <a:xfrm rot="-4328370">
                <a:off x="2224" y="257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15</a:t>
                </a:r>
              </a:p>
            </p:txBody>
          </p:sp>
          <p:sp>
            <p:nvSpPr>
              <p:cNvPr id="9405" name="Rectangle 306"/>
              <p:cNvSpPr>
                <a:spLocks noChangeAspect="1" noChangeArrowheads="1"/>
              </p:cNvSpPr>
              <p:nvPr/>
            </p:nvSpPr>
            <p:spPr bwMode="auto">
              <a:xfrm rot="-4328370">
                <a:off x="2342" y="260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16</a:t>
                </a:r>
              </a:p>
            </p:txBody>
          </p:sp>
          <p:sp>
            <p:nvSpPr>
              <p:cNvPr id="9406" name="Rectangle 307"/>
              <p:cNvSpPr>
                <a:spLocks noChangeAspect="1" noChangeArrowheads="1"/>
              </p:cNvSpPr>
              <p:nvPr/>
            </p:nvSpPr>
            <p:spPr bwMode="auto">
              <a:xfrm rot="-4328370">
                <a:off x="2443" y="2644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17</a:t>
                </a:r>
              </a:p>
            </p:txBody>
          </p:sp>
          <p:sp>
            <p:nvSpPr>
              <p:cNvPr id="9407" name="Rectangle 308"/>
              <p:cNvSpPr>
                <a:spLocks noChangeAspect="1" noChangeArrowheads="1"/>
              </p:cNvSpPr>
              <p:nvPr/>
            </p:nvSpPr>
            <p:spPr bwMode="auto">
              <a:xfrm rot="-4328370">
                <a:off x="2654" y="2708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19</a:t>
                </a:r>
              </a:p>
            </p:txBody>
          </p:sp>
          <p:sp>
            <p:nvSpPr>
              <p:cNvPr id="9408" name="Rectangle 309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2743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20</a:t>
                </a:r>
              </a:p>
            </p:txBody>
          </p:sp>
          <p:sp>
            <p:nvSpPr>
              <p:cNvPr id="9409" name="Rectangle 310"/>
              <p:cNvSpPr>
                <a:spLocks noChangeAspect="1" noChangeArrowheads="1"/>
              </p:cNvSpPr>
              <p:nvPr/>
            </p:nvSpPr>
            <p:spPr bwMode="auto">
              <a:xfrm rot="-4328370">
                <a:off x="2862" y="2771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21</a:t>
                </a:r>
              </a:p>
            </p:txBody>
          </p:sp>
          <p:sp>
            <p:nvSpPr>
              <p:cNvPr id="9410" name="Rectangle 311"/>
              <p:cNvSpPr>
                <a:spLocks noChangeAspect="1" noChangeArrowheads="1"/>
              </p:cNvSpPr>
              <p:nvPr/>
            </p:nvSpPr>
            <p:spPr bwMode="auto">
              <a:xfrm rot="-4328370">
                <a:off x="3074" y="284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23</a:t>
                </a:r>
              </a:p>
            </p:txBody>
          </p:sp>
          <p:sp>
            <p:nvSpPr>
              <p:cNvPr id="9411" name="Rectangle 312"/>
              <p:cNvSpPr>
                <a:spLocks noChangeAspect="1" noChangeArrowheads="1"/>
              </p:cNvSpPr>
              <p:nvPr/>
            </p:nvSpPr>
            <p:spPr bwMode="auto">
              <a:xfrm rot="-4328370">
                <a:off x="3184" y="2875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24</a:t>
                </a:r>
              </a:p>
            </p:txBody>
          </p:sp>
          <p:sp>
            <p:nvSpPr>
              <p:cNvPr id="9412" name="Rectangle 313"/>
              <p:cNvSpPr>
                <a:spLocks noChangeAspect="1" noChangeArrowheads="1"/>
              </p:cNvSpPr>
              <p:nvPr/>
            </p:nvSpPr>
            <p:spPr bwMode="auto">
              <a:xfrm rot="-4328370">
                <a:off x="3298" y="291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25</a:t>
                </a:r>
              </a:p>
            </p:txBody>
          </p:sp>
          <p:sp>
            <p:nvSpPr>
              <p:cNvPr id="9413" name="Rectangle 314"/>
              <p:cNvSpPr>
                <a:spLocks noChangeAspect="1" noChangeArrowheads="1"/>
              </p:cNvSpPr>
              <p:nvPr/>
            </p:nvSpPr>
            <p:spPr bwMode="auto">
              <a:xfrm rot="-4328370">
                <a:off x="3504" y="2982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27</a:t>
                </a:r>
              </a:p>
            </p:txBody>
          </p:sp>
          <p:sp>
            <p:nvSpPr>
              <p:cNvPr id="9414" name="Rectangle 315"/>
              <p:cNvSpPr>
                <a:spLocks noChangeAspect="1" noChangeArrowheads="1"/>
              </p:cNvSpPr>
              <p:nvPr/>
            </p:nvSpPr>
            <p:spPr bwMode="auto">
              <a:xfrm rot="-4328370">
                <a:off x="3608" y="301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28</a:t>
                </a:r>
              </a:p>
            </p:txBody>
          </p:sp>
        </p:grpSp>
        <p:grpSp>
          <p:nvGrpSpPr>
            <p:cNvPr id="9324" name="Group 316"/>
            <p:cNvGrpSpPr>
              <a:grpSpLocks noChangeAspect="1"/>
            </p:cNvGrpSpPr>
            <p:nvPr/>
          </p:nvGrpSpPr>
          <p:grpSpPr bwMode="auto">
            <a:xfrm>
              <a:off x="2129" y="1429"/>
              <a:ext cx="1829" cy="657"/>
              <a:chOff x="1821" y="2401"/>
              <a:chExt cx="1829" cy="657"/>
            </a:xfrm>
          </p:grpSpPr>
          <p:sp>
            <p:nvSpPr>
              <p:cNvPr id="9387" name="Rectangle 317"/>
              <p:cNvSpPr>
                <a:spLocks noChangeAspect="1" noChangeArrowheads="1"/>
              </p:cNvSpPr>
              <p:nvPr/>
            </p:nvSpPr>
            <p:spPr bwMode="auto">
              <a:xfrm rot="-4328370">
                <a:off x="1803" y="241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11</a:t>
                </a:r>
              </a:p>
            </p:txBody>
          </p:sp>
          <p:sp>
            <p:nvSpPr>
              <p:cNvPr id="9388" name="Rectangle 318"/>
              <p:cNvSpPr>
                <a:spLocks noChangeAspect="1" noChangeArrowheads="1"/>
              </p:cNvSpPr>
              <p:nvPr/>
            </p:nvSpPr>
            <p:spPr bwMode="auto">
              <a:xfrm rot="-4328370">
                <a:off x="1908" y="2467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12</a:t>
                </a:r>
              </a:p>
            </p:txBody>
          </p:sp>
          <p:sp>
            <p:nvSpPr>
              <p:cNvPr id="9389" name="Rectangle 319"/>
              <p:cNvSpPr>
                <a:spLocks noChangeAspect="1" noChangeArrowheads="1"/>
              </p:cNvSpPr>
              <p:nvPr/>
            </p:nvSpPr>
            <p:spPr bwMode="auto">
              <a:xfrm rot="-4328370">
                <a:off x="2014" y="2506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13</a:t>
                </a:r>
              </a:p>
            </p:txBody>
          </p:sp>
          <p:sp>
            <p:nvSpPr>
              <p:cNvPr id="9390" name="Rectangle 320"/>
              <p:cNvSpPr>
                <a:spLocks noChangeAspect="1" noChangeArrowheads="1"/>
              </p:cNvSpPr>
              <p:nvPr/>
            </p:nvSpPr>
            <p:spPr bwMode="auto">
              <a:xfrm rot="-4328370">
                <a:off x="2224" y="257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15</a:t>
                </a:r>
              </a:p>
            </p:txBody>
          </p:sp>
          <p:sp>
            <p:nvSpPr>
              <p:cNvPr id="9391" name="Rectangle 321"/>
              <p:cNvSpPr>
                <a:spLocks noChangeAspect="1" noChangeArrowheads="1"/>
              </p:cNvSpPr>
              <p:nvPr/>
            </p:nvSpPr>
            <p:spPr bwMode="auto">
              <a:xfrm rot="-4328370">
                <a:off x="2342" y="260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16</a:t>
                </a:r>
              </a:p>
            </p:txBody>
          </p:sp>
          <p:sp>
            <p:nvSpPr>
              <p:cNvPr id="9392" name="Rectangle 322"/>
              <p:cNvSpPr>
                <a:spLocks noChangeAspect="1" noChangeArrowheads="1"/>
              </p:cNvSpPr>
              <p:nvPr/>
            </p:nvSpPr>
            <p:spPr bwMode="auto">
              <a:xfrm rot="-4328370">
                <a:off x="2443" y="2644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17</a:t>
                </a:r>
              </a:p>
            </p:txBody>
          </p:sp>
          <p:sp>
            <p:nvSpPr>
              <p:cNvPr id="9393" name="Rectangle 323"/>
              <p:cNvSpPr>
                <a:spLocks noChangeAspect="1" noChangeArrowheads="1"/>
              </p:cNvSpPr>
              <p:nvPr/>
            </p:nvSpPr>
            <p:spPr bwMode="auto">
              <a:xfrm rot="-4328370">
                <a:off x="2654" y="2708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19</a:t>
                </a:r>
              </a:p>
            </p:txBody>
          </p:sp>
          <p:sp>
            <p:nvSpPr>
              <p:cNvPr id="9394" name="Rectangle 324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2743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20</a:t>
                </a:r>
              </a:p>
            </p:txBody>
          </p:sp>
          <p:sp>
            <p:nvSpPr>
              <p:cNvPr id="9395" name="Rectangle 325"/>
              <p:cNvSpPr>
                <a:spLocks noChangeAspect="1" noChangeArrowheads="1"/>
              </p:cNvSpPr>
              <p:nvPr/>
            </p:nvSpPr>
            <p:spPr bwMode="auto">
              <a:xfrm rot="-4328370">
                <a:off x="2862" y="2771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21</a:t>
                </a:r>
              </a:p>
            </p:txBody>
          </p:sp>
          <p:sp>
            <p:nvSpPr>
              <p:cNvPr id="9396" name="Rectangle 326"/>
              <p:cNvSpPr>
                <a:spLocks noChangeAspect="1" noChangeArrowheads="1"/>
              </p:cNvSpPr>
              <p:nvPr/>
            </p:nvSpPr>
            <p:spPr bwMode="auto">
              <a:xfrm rot="-4328370">
                <a:off x="3074" y="284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23</a:t>
                </a:r>
              </a:p>
            </p:txBody>
          </p:sp>
          <p:sp>
            <p:nvSpPr>
              <p:cNvPr id="9397" name="Rectangle 327"/>
              <p:cNvSpPr>
                <a:spLocks noChangeAspect="1" noChangeArrowheads="1"/>
              </p:cNvSpPr>
              <p:nvPr/>
            </p:nvSpPr>
            <p:spPr bwMode="auto">
              <a:xfrm rot="-4328370">
                <a:off x="3184" y="2875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24</a:t>
                </a:r>
              </a:p>
            </p:txBody>
          </p:sp>
          <p:sp>
            <p:nvSpPr>
              <p:cNvPr id="9398" name="Rectangle 328"/>
              <p:cNvSpPr>
                <a:spLocks noChangeAspect="1" noChangeArrowheads="1"/>
              </p:cNvSpPr>
              <p:nvPr/>
            </p:nvSpPr>
            <p:spPr bwMode="auto">
              <a:xfrm rot="-4328370">
                <a:off x="3298" y="291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25</a:t>
                </a:r>
              </a:p>
            </p:txBody>
          </p:sp>
          <p:sp>
            <p:nvSpPr>
              <p:cNvPr id="9399" name="Rectangle 329"/>
              <p:cNvSpPr>
                <a:spLocks noChangeAspect="1" noChangeArrowheads="1"/>
              </p:cNvSpPr>
              <p:nvPr/>
            </p:nvSpPr>
            <p:spPr bwMode="auto">
              <a:xfrm rot="-4328370">
                <a:off x="3504" y="2982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27</a:t>
                </a:r>
              </a:p>
            </p:txBody>
          </p:sp>
          <p:sp>
            <p:nvSpPr>
              <p:cNvPr id="9400" name="Rectangle 330"/>
              <p:cNvSpPr>
                <a:spLocks noChangeAspect="1" noChangeArrowheads="1"/>
              </p:cNvSpPr>
              <p:nvPr/>
            </p:nvSpPr>
            <p:spPr bwMode="auto">
              <a:xfrm rot="-4328370">
                <a:off x="3608" y="301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28</a:t>
                </a:r>
              </a:p>
            </p:txBody>
          </p:sp>
        </p:grpSp>
        <p:grpSp>
          <p:nvGrpSpPr>
            <p:cNvPr id="9325" name="Group 331"/>
            <p:cNvGrpSpPr>
              <a:grpSpLocks noChangeAspect="1"/>
            </p:cNvGrpSpPr>
            <p:nvPr/>
          </p:nvGrpSpPr>
          <p:grpSpPr bwMode="auto">
            <a:xfrm>
              <a:off x="2233" y="1113"/>
              <a:ext cx="1829" cy="657"/>
              <a:chOff x="1821" y="2401"/>
              <a:chExt cx="1829" cy="657"/>
            </a:xfrm>
          </p:grpSpPr>
          <p:sp>
            <p:nvSpPr>
              <p:cNvPr id="9373" name="Rectangle 332"/>
              <p:cNvSpPr>
                <a:spLocks noChangeAspect="1" noChangeArrowheads="1"/>
              </p:cNvSpPr>
              <p:nvPr/>
            </p:nvSpPr>
            <p:spPr bwMode="auto">
              <a:xfrm rot="-4328370">
                <a:off x="1803" y="241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11</a:t>
                </a:r>
              </a:p>
            </p:txBody>
          </p:sp>
          <p:sp>
            <p:nvSpPr>
              <p:cNvPr id="9374" name="Rectangle 333"/>
              <p:cNvSpPr>
                <a:spLocks noChangeAspect="1" noChangeArrowheads="1"/>
              </p:cNvSpPr>
              <p:nvPr/>
            </p:nvSpPr>
            <p:spPr bwMode="auto">
              <a:xfrm rot="-4328370">
                <a:off x="1908" y="2467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12</a:t>
                </a:r>
              </a:p>
            </p:txBody>
          </p:sp>
          <p:sp>
            <p:nvSpPr>
              <p:cNvPr id="9375" name="Rectangle 334"/>
              <p:cNvSpPr>
                <a:spLocks noChangeAspect="1" noChangeArrowheads="1"/>
              </p:cNvSpPr>
              <p:nvPr/>
            </p:nvSpPr>
            <p:spPr bwMode="auto">
              <a:xfrm rot="-4328370">
                <a:off x="2014" y="2506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13</a:t>
                </a:r>
              </a:p>
            </p:txBody>
          </p:sp>
          <p:sp>
            <p:nvSpPr>
              <p:cNvPr id="9376" name="Rectangle 335"/>
              <p:cNvSpPr>
                <a:spLocks noChangeAspect="1" noChangeArrowheads="1"/>
              </p:cNvSpPr>
              <p:nvPr/>
            </p:nvSpPr>
            <p:spPr bwMode="auto">
              <a:xfrm rot="-4328370">
                <a:off x="2224" y="257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15</a:t>
                </a:r>
              </a:p>
            </p:txBody>
          </p:sp>
          <p:sp>
            <p:nvSpPr>
              <p:cNvPr id="9377" name="Rectangle 336"/>
              <p:cNvSpPr>
                <a:spLocks noChangeAspect="1" noChangeArrowheads="1"/>
              </p:cNvSpPr>
              <p:nvPr/>
            </p:nvSpPr>
            <p:spPr bwMode="auto">
              <a:xfrm rot="-4328370">
                <a:off x="2342" y="2609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16</a:t>
                </a:r>
              </a:p>
            </p:txBody>
          </p:sp>
          <p:sp>
            <p:nvSpPr>
              <p:cNvPr id="9378" name="Rectangle 337"/>
              <p:cNvSpPr>
                <a:spLocks noChangeAspect="1" noChangeArrowheads="1"/>
              </p:cNvSpPr>
              <p:nvPr/>
            </p:nvSpPr>
            <p:spPr bwMode="auto">
              <a:xfrm rot="-4328370">
                <a:off x="2443" y="2644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17</a:t>
                </a:r>
              </a:p>
            </p:txBody>
          </p:sp>
          <p:sp>
            <p:nvSpPr>
              <p:cNvPr id="9379" name="Rectangle 338"/>
              <p:cNvSpPr>
                <a:spLocks noChangeAspect="1" noChangeArrowheads="1"/>
              </p:cNvSpPr>
              <p:nvPr/>
            </p:nvSpPr>
            <p:spPr bwMode="auto">
              <a:xfrm rot="-4328370">
                <a:off x="2654" y="2708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19</a:t>
                </a:r>
              </a:p>
            </p:txBody>
          </p:sp>
          <p:sp>
            <p:nvSpPr>
              <p:cNvPr id="9380" name="Rectangle 339"/>
              <p:cNvSpPr>
                <a:spLocks noChangeAspect="1" noChangeArrowheads="1"/>
              </p:cNvSpPr>
              <p:nvPr/>
            </p:nvSpPr>
            <p:spPr bwMode="auto">
              <a:xfrm rot="-4328370">
                <a:off x="2758" y="2743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20</a:t>
                </a:r>
              </a:p>
            </p:txBody>
          </p:sp>
          <p:sp>
            <p:nvSpPr>
              <p:cNvPr id="9381" name="Rectangle 340"/>
              <p:cNvSpPr>
                <a:spLocks noChangeAspect="1" noChangeArrowheads="1"/>
              </p:cNvSpPr>
              <p:nvPr/>
            </p:nvSpPr>
            <p:spPr bwMode="auto">
              <a:xfrm rot="-4328370">
                <a:off x="2862" y="2771"/>
                <a:ext cx="59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21</a:t>
                </a:r>
              </a:p>
            </p:txBody>
          </p:sp>
          <p:sp>
            <p:nvSpPr>
              <p:cNvPr id="9382" name="Rectangle 341"/>
              <p:cNvSpPr>
                <a:spLocks noChangeAspect="1" noChangeArrowheads="1"/>
              </p:cNvSpPr>
              <p:nvPr/>
            </p:nvSpPr>
            <p:spPr bwMode="auto">
              <a:xfrm rot="-4328370">
                <a:off x="3074" y="284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23</a:t>
                </a:r>
              </a:p>
            </p:txBody>
          </p:sp>
          <p:sp>
            <p:nvSpPr>
              <p:cNvPr id="9383" name="Rectangle 342"/>
              <p:cNvSpPr>
                <a:spLocks noChangeAspect="1" noChangeArrowheads="1"/>
              </p:cNvSpPr>
              <p:nvPr/>
            </p:nvSpPr>
            <p:spPr bwMode="auto">
              <a:xfrm rot="-4328370">
                <a:off x="3184" y="2875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24</a:t>
                </a:r>
              </a:p>
            </p:txBody>
          </p:sp>
          <p:sp>
            <p:nvSpPr>
              <p:cNvPr id="9384" name="Rectangle 343"/>
              <p:cNvSpPr>
                <a:spLocks noChangeAspect="1" noChangeArrowheads="1"/>
              </p:cNvSpPr>
              <p:nvPr/>
            </p:nvSpPr>
            <p:spPr bwMode="auto">
              <a:xfrm rot="-4328370">
                <a:off x="3298" y="2911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25</a:t>
                </a:r>
              </a:p>
            </p:txBody>
          </p:sp>
          <p:sp>
            <p:nvSpPr>
              <p:cNvPr id="9385" name="Rectangle 344"/>
              <p:cNvSpPr>
                <a:spLocks noChangeAspect="1" noChangeArrowheads="1"/>
              </p:cNvSpPr>
              <p:nvPr/>
            </p:nvSpPr>
            <p:spPr bwMode="auto">
              <a:xfrm rot="-4328370">
                <a:off x="3504" y="2982"/>
                <a:ext cx="60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27</a:t>
                </a:r>
              </a:p>
            </p:txBody>
          </p:sp>
          <p:sp>
            <p:nvSpPr>
              <p:cNvPr id="9386" name="Rectangle 345"/>
              <p:cNvSpPr>
                <a:spLocks noChangeAspect="1" noChangeArrowheads="1"/>
              </p:cNvSpPr>
              <p:nvPr/>
            </p:nvSpPr>
            <p:spPr bwMode="auto">
              <a:xfrm rot="-4328370">
                <a:off x="3608" y="3016"/>
                <a:ext cx="6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28</a:t>
                </a:r>
              </a:p>
            </p:txBody>
          </p:sp>
        </p:grpSp>
        <p:sp>
          <p:nvSpPr>
            <p:cNvPr id="9326" name="Line 346"/>
            <p:cNvSpPr>
              <a:spLocks noChangeAspect="1" noChangeShapeType="1"/>
            </p:cNvSpPr>
            <p:nvPr/>
          </p:nvSpPr>
          <p:spPr bwMode="auto">
            <a:xfrm>
              <a:off x="1959" y="1458"/>
              <a:ext cx="2046" cy="666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27" name="Line 347"/>
            <p:cNvSpPr>
              <a:spLocks noChangeAspect="1" noChangeShapeType="1"/>
            </p:cNvSpPr>
            <p:nvPr/>
          </p:nvSpPr>
          <p:spPr bwMode="auto">
            <a:xfrm>
              <a:off x="2083" y="1150"/>
              <a:ext cx="2046" cy="666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9328" name="Group 348"/>
            <p:cNvGrpSpPr>
              <a:grpSpLocks noChangeAspect="1"/>
            </p:cNvGrpSpPr>
            <p:nvPr/>
          </p:nvGrpSpPr>
          <p:grpSpPr bwMode="auto">
            <a:xfrm>
              <a:off x="1646" y="1269"/>
              <a:ext cx="502" cy="1421"/>
              <a:chOff x="2066" y="1401"/>
              <a:chExt cx="502" cy="1421"/>
            </a:xfrm>
          </p:grpSpPr>
          <p:sp>
            <p:nvSpPr>
              <p:cNvPr id="9363" name="Rectangle 349"/>
              <p:cNvSpPr>
                <a:spLocks noChangeAspect="1" noChangeArrowheads="1"/>
              </p:cNvSpPr>
              <p:nvPr/>
            </p:nvSpPr>
            <p:spPr bwMode="auto">
              <a:xfrm rot="1071628">
                <a:off x="2524" y="140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74</a:t>
                </a:r>
              </a:p>
            </p:txBody>
          </p:sp>
          <p:sp>
            <p:nvSpPr>
              <p:cNvPr id="9364" name="Rectangle 350"/>
              <p:cNvSpPr>
                <a:spLocks noChangeAspect="1" noChangeArrowheads="1"/>
              </p:cNvSpPr>
              <p:nvPr/>
            </p:nvSpPr>
            <p:spPr bwMode="auto">
              <a:xfrm rot="1071628">
                <a:off x="2483" y="150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73</a:t>
                </a:r>
              </a:p>
            </p:txBody>
          </p:sp>
          <p:sp>
            <p:nvSpPr>
              <p:cNvPr id="9365" name="Rectangle 351"/>
              <p:cNvSpPr>
                <a:spLocks noChangeAspect="1" noChangeArrowheads="1"/>
              </p:cNvSpPr>
              <p:nvPr/>
            </p:nvSpPr>
            <p:spPr bwMode="auto">
              <a:xfrm rot="1071628">
                <a:off x="2415" y="172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71</a:t>
                </a:r>
              </a:p>
            </p:txBody>
          </p:sp>
          <p:sp>
            <p:nvSpPr>
              <p:cNvPr id="9366" name="Rectangle 352"/>
              <p:cNvSpPr>
                <a:spLocks noChangeAspect="1" noChangeArrowheads="1"/>
              </p:cNvSpPr>
              <p:nvPr/>
            </p:nvSpPr>
            <p:spPr bwMode="auto">
              <a:xfrm rot="1071628">
                <a:off x="2379" y="1833"/>
                <a:ext cx="4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70</a:t>
                </a:r>
              </a:p>
            </p:txBody>
          </p:sp>
          <p:sp>
            <p:nvSpPr>
              <p:cNvPr id="9367" name="Rectangle 353"/>
              <p:cNvSpPr>
                <a:spLocks noChangeAspect="1" noChangeArrowheads="1"/>
              </p:cNvSpPr>
              <p:nvPr/>
            </p:nvSpPr>
            <p:spPr bwMode="auto">
              <a:xfrm rot="1071628">
                <a:off x="2276" y="21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67</a:t>
                </a:r>
              </a:p>
            </p:txBody>
          </p:sp>
          <p:sp>
            <p:nvSpPr>
              <p:cNvPr id="9368" name="Rectangle 354"/>
              <p:cNvSpPr>
                <a:spLocks noChangeAspect="1" noChangeArrowheads="1"/>
              </p:cNvSpPr>
              <p:nvPr/>
            </p:nvSpPr>
            <p:spPr bwMode="auto">
              <a:xfrm rot="1071628">
                <a:off x="2203" y="237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65</a:t>
                </a:r>
              </a:p>
            </p:txBody>
          </p:sp>
          <p:sp>
            <p:nvSpPr>
              <p:cNvPr id="9369" name="Rectangle 355"/>
              <p:cNvSpPr>
                <a:spLocks noChangeAspect="1" noChangeArrowheads="1"/>
              </p:cNvSpPr>
              <p:nvPr/>
            </p:nvSpPr>
            <p:spPr bwMode="auto">
              <a:xfrm rot="1071628">
                <a:off x="2169" y="2477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64</a:t>
                </a:r>
              </a:p>
            </p:txBody>
          </p:sp>
          <p:sp>
            <p:nvSpPr>
              <p:cNvPr id="9370" name="Rectangle 356"/>
              <p:cNvSpPr>
                <a:spLocks noChangeAspect="1" noChangeArrowheads="1"/>
              </p:cNvSpPr>
              <p:nvPr/>
            </p:nvSpPr>
            <p:spPr bwMode="auto">
              <a:xfrm rot="1071628">
                <a:off x="2101" y="269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62</a:t>
                </a:r>
              </a:p>
            </p:txBody>
          </p:sp>
          <p:sp>
            <p:nvSpPr>
              <p:cNvPr id="9371" name="Rectangle 357"/>
              <p:cNvSpPr>
                <a:spLocks noChangeAspect="1" noChangeArrowheads="1"/>
              </p:cNvSpPr>
              <p:nvPr/>
            </p:nvSpPr>
            <p:spPr bwMode="auto">
              <a:xfrm rot="1071628">
                <a:off x="2066" y="27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61</a:t>
                </a:r>
              </a:p>
            </p:txBody>
          </p:sp>
          <p:sp>
            <p:nvSpPr>
              <p:cNvPr id="9372" name="Rectangle 358"/>
              <p:cNvSpPr>
                <a:spLocks noChangeAspect="1" noChangeArrowheads="1"/>
              </p:cNvSpPr>
              <p:nvPr/>
            </p:nvSpPr>
            <p:spPr bwMode="auto">
              <a:xfrm rot="1071628">
                <a:off x="2311" y="205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68</a:t>
                </a:r>
              </a:p>
            </p:txBody>
          </p:sp>
        </p:grpSp>
        <p:grpSp>
          <p:nvGrpSpPr>
            <p:cNvPr id="9329" name="Group 359"/>
            <p:cNvGrpSpPr>
              <a:grpSpLocks noChangeAspect="1"/>
            </p:cNvGrpSpPr>
            <p:nvPr/>
          </p:nvGrpSpPr>
          <p:grpSpPr bwMode="auto">
            <a:xfrm>
              <a:off x="2494" y="1545"/>
              <a:ext cx="502" cy="1421"/>
              <a:chOff x="2066" y="1401"/>
              <a:chExt cx="502" cy="1421"/>
            </a:xfrm>
          </p:grpSpPr>
          <p:sp>
            <p:nvSpPr>
              <p:cNvPr id="9353" name="Rectangle 360"/>
              <p:cNvSpPr>
                <a:spLocks noChangeAspect="1" noChangeArrowheads="1"/>
              </p:cNvSpPr>
              <p:nvPr/>
            </p:nvSpPr>
            <p:spPr bwMode="auto">
              <a:xfrm rot="1071628">
                <a:off x="2524" y="140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74</a:t>
                </a:r>
              </a:p>
            </p:txBody>
          </p:sp>
          <p:sp>
            <p:nvSpPr>
              <p:cNvPr id="9354" name="Rectangle 361"/>
              <p:cNvSpPr>
                <a:spLocks noChangeAspect="1" noChangeArrowheads="1"/>
              </p:cNvSpPr>
              <p:nvPr/>
            </p:nvSpPr>
            <p:spPr bwMode="auto">
              <a:xfrm rot="1071628">
                <a:off x="2483" y="150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73</a:t>
                </a:r>
              </a:p>
            </p:txBody>
          </p:sp>
          <p:sp>
            <p:nvSpPr>
              <p:cNvPr id="9355" name="Rectangle 362"/>
              <p:cNvSpPr>
                <a:spLocks noChangeAspect="1" noChangeArrowheads="1"/>
              </p:cNvSpPr>
              <p:nvPr/>
            </p:nvSpPr>
            <p:spPr bwMode="auto">
              <a:xfrm rot="1071628">
                <a:off x="2415" y="172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71</a:t>
                </a:r>
              </a:p>
            </p:txBody>
          </p:sp>
          <p:sp>
            <p:nvSpPr>
              <p:cNvPr id="9356" name="Rectangle 363"/>
              <p:cNvSpPr>
                <a:spLocks noChangeAspect="1" noChangeArrowheads="1"/>
              </p:cNvSpPr>
              <p:nvPr/>
            </p:nvSpPr>
            <p:spPr bwMode="auto">
              <a:xfrm rot="1071628">
                <a:off x="2379" y="1833"/>
                <a:ext cx="4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70</a:t>
                </a:r>
              </a:p>
            </p:txBody>
          </p:sp>
          <p:sp>
            <p:nvSpPr>
              <p:cNvPr id="9357" name="Rectangle 364"/>
              <p:cNvSpPr>
                <a:spLocks noChangeAspect="1" noChangeArrowheads="1"/>
              </p:cNvSpPr>
              <p:nvPr/>
            </p:nvSpPr>
            <p:spPr bwMode="auto">
              <a:xfrm rot="1071628">
                <a:off x="2276" y="21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67</a:t>
                </a:r>
              </a:p>
            </p:txBody>
          </p:sp>
          <p:sp>
            <p:nvSpPr>
              <p:cNvPr id="9358" name="Rectangle 365"/>
              <p:cNvSpPr>
                <a:spLocks noChangeAspect="1" noChangeArrowheads="1"/>
              </p:cNvSpPr>
              <p:nvPr/>
            </p:nvSpPr>
            <p:spPr bwMode="auto">
              <a:xfrm rot="1071628">
                <a:off x="2203" y="237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65</a:t>
                </a:r>
              </a:p>
            </p:txBody>
          </p:sp>
          <p:sp>
            <p:nvSpPr>
              <p:cNvPr id="9359" name="Rectangle 366"/>
              <p:cNvSpPr>
                <a:spLocks noChangeAspect="1" noChangeArrowheads="1"/>
              </p:cNvSpPr>
              <p:nvPr/>
            </p:nvSpPr>
            <p:spPr bwMode="auto">
              <a:xfrm rot="1071628">
                <a:off x="2169" y="2477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64</a:t>
                </a:r>
              </a:p>
            </p:txBody>
          </p:sp>
          <p:sp>
            <p:nvSpPr>
              <p:cNvPr id="9360" name="Rectangle 367"/>
              <p:cNvSpPr>
                <a:spLocks noChangeAspect="1" noChangeArrowheads="1"/>
              </p:cNvSpPr>
              <p:nvPr/>
            </p:nvSpPr>
            <p:spPr bwMode="auto">
              <a:xfrm rot="1071628">
                <a:off x="2101" y="269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62</a:t>
                </a:r>
              </a:p>
            </p:txBody>
          </p:sp>
          <p:sp>
            <p:nvSpPr>
              <p:cNvPr id="9361" name="Rectangle 368"/>
              <p:cNvSpPr>
                <a:spLocks noChangeAspect="1" noChangeArrowheads="1"/>
              </p:cNvSpPr>
              <p:nvPr/>
            </p:nvSpPr>
            <p:spPr bwMode="auto">
              <a:xfrm rot="1071628">
                <a:off x="2066" y="27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61</a:t>
                </a:r>
              </a:p>
            </p:txBody>
          </p:sp>
          <p:sp>
            <p:nvSpPr>
              <p:cNvPr id="9362" name="Rectangle 369"/>
              <p:cNvSpPr>
                <a:spLocks noChangeAspect="1" noChangeArrowheads="1"/>
              </p:cNvSpPr>
              <p:nvPr/>
            </p:nvSpPr>
            <p:spPr bwMode="auto">
              <a:xfrm rot="1071628">
                <a:off x="2311" y="205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68</a:t>
                </a:r>
              </a:p>
            </p:txBody>
          </p:sp>
        </p:grpSp>
        <p:grpSp>
          <p:nvGrpSpPr>
            <p:cNvPr id="9330" name="Group 370"/>
            <p:cNvGrpSpPr>
              <a:grpSpLocks noChangeAspect="1"/>
            </p:cNvGrpSpPr>
            <p:nvPr/>
          </p:nvGrpSpPr>
          <p:grpSpPr bwMode="auto">
            <a:xfrm>
              <a:off x="2926" y="1673"/>
              <a:ext cx="502" cy="1421"/>
              <a:chOff x="2066" y="1401"/>
              <a:chExt cx="502" cy="1421"/>
            </a:xfrm>
          </p:grpSpPr>
          <p:sp>
            <p:nvSpPr>
              <p:cNvPr id="9343" name="Rectangle 371"/>
              <p:cNvSpPr>
                <a:spLocks noChangeAspect="1" noChangeArrowheads="1"/>
              </p:cNvSpPr>
              <p:nvPr/>
            </p:nvSpPr>
            <p:spPr bwMode="auto">
              <a:xfrm rot="1071628">
                <a:off x="2524" y="140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74</a:t>
                </a:r>
              </a:p>
            </p:txBody>
          </p:sp>
          <p:sp>
            <p:nvSpPr>
              <p:cNvPr id="9344" name="Rectangle 372"/>
              <p:cNvSpPr>
                <a:spLocks noChangeAspect="1" noChangeArrowheads="1"/>
              </p:cNvSpPr>
              <p:nvPr/>
            </p:nvSpPr>
            <p:spPr bwMode="auto">
              <a:xfrm rot="1071628">
                <a:off x="2483" y="150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73</a:t>
                </a:r>
              </a:p>
            </p:txBody>
          </p:sp>
          <p:sp>
            <p:nvSpPr>
              <p:cNvPr id="9345" name="Rectangle 373"/>
              <p:cNvSpPr>
                <a:spLocks noChangeAspect="1" noChangeArrowheads="1"/>
              </p:cNvSpPr>
              <p:nvPr/>
            </p:nvSpPr>
            <p:spPr bwMode="auto">
              <a:xfrm rot="1071628">
                <a:off x="2415" y="172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71</a:t>
                </a:r>
              </a:p>
            </p:txBody>
          </p:sp>
          <p:sp>
            <p:nvSpPr>
              <p:cNvPr id="9346" name="Rectangle 374"/>
              <p:cNvSpPr>
                <a:spLocks noChangeAspect="1" noChangeArrowheads="1"/>
              </p:cNvSpPr>
              <p:nvPr/>
            </p:nvSpPr>
            <p:spPr bwMode="auto">
              <a:xfrm rot="1071628">
                <a:off x="2379" y="1833"/>
                <a:ext cx="4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70</a:t>
                </a:r>
              </a:p>
            </p:txBody>
          </p:sp>
          <p:sp>
            <p:nvSpPr>
              <p:cNvPr id="9347" name="Rectangle 375"/>
              <p:cNvSpPr>
                <a:spLocks noChangeAspect="1" noChangeArrowheads="1"/>
              </p:cNvSpPr>
              <p:nvPr/>
            </p:nvSpPr>
            <p:spPr bwMode="auto">
              <a:xfrm rot="1071628">
                <a:off x="2276" y="21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67</a:t>
                </a:r>
              </a:p>
            </p:txBody>
          </p:sp>
          <p:sp>
            <p:nvSpPr>
              <p:cNvPr id="9348" name="Rectangle 376"/>
              <p:cNvSpPr>
                <a:spLocks noChangeAspect="1" noChangeArrowheads="1"/>
              </p:cNvSpPr>
              <p:nvPr/>
            </p:nvSpPr>
            <p:spPr bwMode="auto">
              <a:xfrm rot="1071628">
                <a:off x="2203" y="237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65</a:t>
                </a:r>
              </a:p>
            </p:txBody>
          </p:sp>
          <p:sp>
            <p:nvSpPr>
              <p:cNvPr id="9349" name="Rectangle 377"/>
              <p:cNvSpPr>
                <a:spLocks noChangeAspect="1" noChangeArrowheads="1"/>
              </p:cNvSpPr>
              <p:nvPr/>
            </p:nvSpPr>
            <p:spPr bwMode="auto">
              <a:xfrm rot="1071628">
                <a:off x="2169" y="2477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64</a:t>
                </a:r>
              </a:p>
            </p:txBody>
          </p:sp>
          <p:sp>
            <p:nvSpPr>
              <p:cNvPr id="9350" name="Rectangle 378"/>
              <p:cNvSpPr>
                <a:spLocks noChangeAspect="1" noChangeArrowheads="1"/>
              </p:cNvSpPr>
              <p:nvPr/>
            </p:nvSpPr>
            <p:spPr bwMode="auto">
              <a:xfrm rot="1071628">
                <a:off x="2101" y="269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62</a:t>
                </a:r>
              </a:p>
            </p:txBody>
          </p:sp>
          <p:sp>
            <p:nvSpPr>
              <p:cNvPr id="9351" name="Rectangle 379"/>
              <p:cNvSpPr>
                <a:spLocks noChangeAspect="1" noChangeArrowheads="1"/>
              </p:cNvSpPr>
              <p:nvPr/>
            </p:nvSpPr>
            <p:spPr bwMode="auto">
              <a:xfrm rot="1071628">
                <a:off x="2066" y="27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61</a:t>
                </a:r>
              </a:p>
            </p:txBody>
          </p:sp>
          <p:sp>
            <p:nvSpPr>
              <p:cNvPr id="9352" name="Rectangle 380"/>
              <p:cNvSpPr>
                <a:spLocks noChangeAspect="1" noChangeArrowheads="1"/>
              </p:cNvSpPr>
              <p:nvPr/>
            </p:nvSpPr>
            <p:spPr bwMode="auto">
              <a:xfrm rot="1071628">
                <a:off x="2311" y="205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68</a:t>
                </a:r>
              </a:p>
            </p:txBody>
          </p:sp>
        </p:grpSp>
        <p:grpSp>
          <p:nvGrpSpPr>
            <p:cNvPr id="9331" name="Group 381"/>
            <p:cNvGrpSpPr>
              <a:grpSpLocks noChangeAspect="1"/>
            </p:cNvGrpSpPr>
            <p:nvPr/>
          </p:nvGrpSpPr>
          <p:grpSpPr bwMode="auto">
            <a:xfrm>
              <a:off x="3358" y="1813"/>
              <a:ext cx="502" cy="1421"/>
              <a:chOff x="2066" y="1401"/>
              <a:chExt cx="502" cy="1421"/>
            </a:xfrm>
          </p:grpSpPr>
          <p:sp>
            <p:nvSpPr>
              <p:cNvPr id="9333" name="Rectangle 382"/>
              <p:cNvSpPr>
                <a:spLocks noChangeAspect="1" noChangeArrowheads="1"/>
              </p:cNvSpPr>
              <p:nvPr/>
            </p:nvSpPr>
            <p:spPr bwMode="auto">
              <a:xfrm rot="1071628">
                <a:off x="2524" y="140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74</a:t>
                </a:r>
              </a:p>
            </p:txBody>
          </p:sp>
          <p:sp>
            <p:nvSpPr>
              <p:cNvPr id="9334" name="Rectangle 383"/>
              <p:cNvSpPr>
                <a:spLocks noChangeAspect="1" noChangeArrowheads="1"/>
              </p:cNvSpPr>
              <p:nvPr/>
            </p:nvSpPr>
            <p:spPr bwMode="auto">
              <a:xfrm rot="1071628">
                <a:off x="2483" y="150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73</a:t>
                </a:r>
              </a:p>
            </p:txBody>
          </p:sp>
          <p:sp>
            <p:nvSpPr>
              <p:cNvPr id="9335" name="Rectangle 384"/>
              <p:cNvSpPr>
                <a:spLocks noChangeAspect="1" noChangeArrowheads="1"/>
              </p:cNvSpPr>
              <p:nvPr/>
            </p:nvSpPr>
            <p:spPr bwMode="auto">
              <a:xfrm rot="1071628">
                <a:off x="2415" y="1726"/>
                <a:ext cx="4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71</a:t>
                </a:r>
              </a:p>
            </p:txBody>
          </p:sp>
          <p:sp>
            <p:nvSpPr>
              <p:cNvPr id="9336" name="Rectangle 385"/>
              <p:cNvSpPr>
                <a:spLocks noChangeAspect="1" noChangeArrowheads="1"/>
              </p:cNvSpPr>
              <p:nvPr/>
            </p:nvSpPr>
            <p:spPr bwMode="auto">
              <a:xfrm rot="1071628">
                <a:off x="2379" y="1833"/>
                <a:ext cx="4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70</a:t>
                </a:r>
              </a:p>
            </p:txBody>
          </p:sp>
          <p:sp>
            <p:nvSpPr>
              <p:cNvPr id="9337" name="Rectangle 386"/>
              <p:cNvSpPr>
                <a:spLocks noChangeAspect="1" noChangeArrowheads="1"/>
              </p:cNvSpPr>
              <p:nvPr/>
            </p:nvSpPr>
            <p:spPr bwMode="auto">
              <a:xfrm rot="1071628">
                <a:off x="2276" y="2159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67</a:t>
                </a:r>
              </a:p>
            </p:txBody>
          </p:sp>
          <p:sp>
            <p:nvSpPr>
              <p:cNvPr id="9338" name="Rectangle 387"/>
              <p:cNvSpPr>
                <a:spLocks noChangeAspect="1" noChangeArrowheads="1"/>
              </p:cNvSpPr>
              <p:nvPr/>
            </p:nvSpPr>
            <p:spPr bwMode="auto">
              <a:xfrm rot="1071628">
                <a:off x="2203" y="237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65</a:t>
                </a:r>
              </a:p>
            </p:txBody>
          </p:sp>
          <p:sp>
            <p:nvSpPr>
              <p:cNvPr id="9339" name="Rectangle 388"/>
              <p:cNvSpPr>
                <a:spLocks noChangeAspect="1" noChangeArrowheads="1"/>
              </p:cNvSpPr>
              <p:nvPr/>
            </p:nvSpPr>
            <p:spPr bwMode="auto">
              <a:xfrm rot="1071628">
                <a:off x="2169" y="2477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64</a:t>
                </a:r>
              </a:p>
            </p:txBody>
          </p:sp>
          <p:sp>
            <p:nvSpPr>
              <p:cNvPr id="9340" name="Rectangle 389"/>
              <p:cNvSpPr>
                <a:spLocks noChangeAspect="1" noChangeArrowheads="1"/>
              </p:cNvSpPr>
              <p:nvPr/>
            </p:nvSpPr>
            <p:spPr bwMode="auto">
              <a:xfrm rot="1071628">
                <a:off x="2101" y="2692"/>
                <a:ext cx="4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62</a:t>
                </a:r>
              </a:p>
            </p:txBody>
          </p:sp>
          <p:sp>
            <p:nvSpPr>
              <p:cNvPr id="9341" name="Rectangle 390"/>
              <p:cNvSpPr>
                <a:spLocks noChangeAspect="1" noChangeArrowheads="1"/>
              </p:cNvSpPr>
              <p:nvPr/>
            </p:nvSpPr>
            <p:spPr bwMode="auto">
              <a:xfrm rot="1071628">
                <a:off x="2066" y="2798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61</a:t>
                </a:r>
              </a:p>
            </p:txBody>
          </p:sp>
          <p:sp>
            <p:nvSpPr>
              <p:cNvPr id="9342" name="Rectangle 391"/>
              <p:cNvSpPr>
                <a:spLocks noChangeAspect="1" noChangeArrowheads="1"/>
              </p:cNvSpPr>
              <p:nvPr/>
            </p:nvSpPr>
            <p:spPr bwMode="auto">
              <a:xfrm rot="1071628">
                <a:off x="2311" y="2051"/>
                <a:ext cx="44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600" b="1" dirty="0"/>
                  <a:t>68</a:t>
                </a:r>
              </a:p>
            </p:txBody>
          </p:sp>
        </p:grpSp>
        <p:sp>
          <p:nvSpPr>
            <p:cNvPr id="9332" name="Line 392"/>
            <p:cNvSpPr>
              <a:spLocks noChangeAspect="1" noChangeShapeType="1"/>
            </p:cNvSpPr>
            <p:nvPr/>
          </p:nvSpPr>
          <p:spPr bwMode="auto">
            <a:xfrm>
              <a:off x="1744" y="2105"/>
              <a:ext cx="2064" cy="674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22067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6531298" y="4316413"/>
            <a:ext cx="2360040" cy="53816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>
                <a:latin typeface="Verdana" panose="020B0604030504040204" pitchFamily="34" charset="0"/>
              </a:rPr>
              <a:t>Three </a:t>
            </a:r>
            <a:r>
              <a:rPr lang="en-US" altLang="en-US" sz="3200" dirty="0" smtClean="0">
                <a:latin typeface="Verdana" panose="020B0604030504040204" pitchFamily="34" charset="0"/>
              </a:rPr>
              <a:t>Tasks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>
          <a:xfrm>
            <a:off x="549275" y="1074737"/>
            <a:ext cx="7772400" cy="3694113"/>
          </a:xfrm>
        </p:spPr>
        <p:txBody>
          <a:bodyPr/>
          <a:lstStyle/>
          <a:p>
            <a:r>
              <a:rPr lang="en-US" altLang="en-US" sz="2400" dirty="0" smtClean="0">
                <a:latin typeface="Verdana" panose="020B0604030504040204" pitchFamily="34" charset="0"/>
              </a:rPr>
              <a:t>Complete the TOL interpretation</a:t>
            </a:r>
          </a:p>
          <a:p>
            <a:r>
              <a:rPr lang="en-US" altLang="en-US" sz="2400" dirty="0" smtClean="0">
                <a:latin typeface="Verdana" panose="020B0604030504040204" pitchFamily="34" charset="0"/>
              </a:rPr>
              <a:t>Read</a:t>
            </a:r>
            <a:r>
              <a:rPr lang="en-US" altLang="en-US" sz="2400" dirty="0">
                <a:latin typeface="Verdana" panose="020B0604030504040204" pitchFamily="34" charset="0"/>
              </a:rPr>
              <a:t> </a:t>
            </a:r>
            <a:r>
              <a:rPr lang="en-US" altLang="en-US" sz="2400" dirty="0" smtClean="0">
                <a:latin typeface="Verdana" panose="020B0604030504040204" pitchFamily="34" charset="0"/>
              </a:rPr>
              <a:t>and </a:t>
            </a:r>
            <a:r>
              <a:rPr lang="en-US" altLang="en-US" sz="2400" dirty="0" smtClean="0">
                <a:latin typeface="Verdana" panose="020B0604030504040204" pitchFamily="34" charset="0"/>
              </a:rPr>
              <a:t>post (</a:t>
            </a:r>
            <a:r>
              <a:rPr lang="en-US" altLang="en-US" sz="2400" dirty="0" smtClean="0">
                <a:latin typeface="Verdana" panose="020B0604030504040204" pitchFamily="34" charset="0"/>
              </a:rPr>
              <a:t>write on map) </a:t>
            </a:r>
            <a:r>
              <a:rPr lang="en-US" altLang="en-US" sz="2400" dirty="0" smtClean="0">
                <a:latin typeface="Verdana" panose="020B0604030504040204" pitchFamily="34" charset="0"/>
              </a:rPr>
              <a:t>TWT values</a:t>
            </a:r>
          </a:p>
          <a:p>
            <a:r>
              <a:rPr lang="en-US" altLang="en-US" sz="2400" dirty="0" smtClean="0">
                <a:latin typeface="Verdana" panose="020B0604030504040204" pitchFamily="34" charset="0"/>
              </a:rPr>
              <a:t>Contour the two-way time values</a:t>
            </a:r>
            <a:endParaRPr lang="en-US" altLang="en-US" sz="2400" dirty="0" smtClean="0">
              <a:latin typeface="Verdana" panose="020B0604030504040204" pitchFamily="34" charset="0"/>
            </a:endParaRPr>
          </a:p>
        </p:txBody>
      </p:sp>
      <p:grpSp>
        <p:nvGrpSpPr>
          <p:cNvPr id="10245" name="Group 4"/>
          <p:cNvGrpSpPr>
            <a:grpSpLocks/>
          </p:cNvGrpSpPr>
          <p:nvPr/>
        </p:nvGrpSpPr>
        <p:grpSpPr bwMode="auto">
          <a:xfrm>
            <a:off x="946150" y="2605088"/>
            <a:ext cx="8045450" cy="3529012"/>
            <a:chOff x="596" y="1641"/>
            <a:chExt cx="5068" cy="2223"/>
          </a:xfrm>
        </p:grpSpPr>
        <p:sp>
          <p:nvSpPr>
            <p:cNvPr id="10246" name="Rectangle 5"/>
            <p:cNvSpPr>
              <a:spLocks noChangeAspect="1" noChangeArrowheads="1"/>
            </p:cNvSpPr>
            <p:nvPr/>
          </p:nvSpPr>
          <p:spPr bwMode="auto">
            <a:xfrm>
              <a:off x="4132" y="3542"/>
              <a:ext cx="146" cy="71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47" name="Rectangle 6"/>
            <p:cNvSpPr>
              <a:spLocks noChangeAspect="1" noChangeArrowheads="1"/>
            </p:cNvSpPr>
            <p:nvPr/>
          </p:nvSpPr>
          <p:spPr bwMode="auto">
            <a:xfrm>
              <a:off x="4278" y="3542"/>
              <a:ext cx="146" cy="71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48" name="Rectangle 7"/>
            <p:cNvSpPr>
              <a:spLocks noChangeAspect="1" noChangeArrowheads="1"/>
            </p:cNvSpPr>
            <p:nvPr/>
          </p:nvSpPr>
          <p:spPr bwMode="auto">
            <a:xfrm>
              <a:off x="4424" y="3542"/>
              <a:ext cx="145" cy="71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49" name="Rectangle 8"/>
            <p:cNvSpPr>
              <a:spLocks noChangeAspect="1" noChangeArrowheads="1"/>
            </p:cNvSpPr>
            <p:nvPr/>
          </p:nvSpPr>
          <p:spPr bwMode="auto">
            <a:xfrm>
              <a:off x="4569" y="3542"/>
              <a:ext cx="146" cy="71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50" name="Rectangle 9"/>
            <p:cNvSpPr>
              <a:spLocks noChangeAspect="1" noChangeArrowheads="1"/>
            </p:cNvSpPr>
            <p:nvPr/>
          </p:nvSpPr>
          <p:spPr bwMode="auto">
            <a:xfrm>
              <a:off x="4716" y="3542"/>
              <a:ext cx="146" cy="71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51" name="Text Box 10"/>
            <p:cNvSpPr txBox="1">
              <a:spLocks noChangeAspect="1" noChangeArrowheads="1"/>
            </p:cNvSpPr>
            <p:nvPr/>
          </p:nvSpPr>
          <p:spPr bwMode="auto">
            <a:xfrm>
              <a:off x="4061" y="3627"/>
              <a:ext cx="88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0       km       5</a:t>
              </a:r>
            </a:p>
          </p:txBody>
        </p:sp>
        <p:pic>
          <p:nvPicPr>
            <p:cNvPr id="10252" name="Picture 11" descr="001-In-1401"/>
            <p:cNvPicPr preferRelativeResize="0"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7" t="3375" r="266" b="1099"/>
            <a:stretch>
              <a:fillRect/>
            </a:stretch>
          </p:blipFill>
          <p:spPr bwMode="auto">
            <a:xfrm>
              <a:off x="596" y="1867"/>
              <a:ext cx="3401" cy="1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14" name="Text Box 14"/>
            <p:cNvSpPr txBox="1">
              <a:spLocks noChangeAspect="1" noChangeArrowheads="1"/>
            </p:cNvSpPr>
            <p:nvPr/>
          </p:nvSpPr>
          <p:spPr bwMode="auto">
            <a:xfrm>
              <a:off x="743" y="1641"/>
              <a:ext cx="26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>
                  <a:cs typeface="Arial" panose="020B0604020202020204" pitchFamily="34" charset="0"/>
                </a:rPr>
                <a:t>Line</a:t>
              </a:r>
            </a:p>
            <a:p>
              <a:pPr algn="ctr" eaLnBrk="1" hangingPunct="1"/>
              <a:r>
                <a:rPr lang="en-US" altLang="en-US" sz="1000" dirty="0">
                  <a:cs typeface="Arial" panose="020B0604020202020204" pitchFamily="34" charset="0"/>
                </a:rPr>
                <a:t>60</a:t>
              </a:r>
            </a:p>
          </p:txBody>
        </p:sp>
        <p:sp>
          <p:nvSpPr>
            <p:cNvPr id="10312" name="Text Box 17"/>
            <p:cNvSpPr txBox="1">
              <a:spLocks noChangeAspect="1" noChangeArrowheads="1"/>
            </p:cNvSpPr>
            <p:nvPr/>
          </p:nvSpPr>
          <p:spPr bwMode="auto">
            <a:xfrm>
              <a:off x="3008" y="1641"/>
              <a:ext cx="26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>
                  <a:cs typeface="Arial" panose="020B0604020202020204" pitchFamily="34" charset="0"/>
                </a:rPr>
                <a:t>Line</a:t>
              </a:r>
            </a:p>
            <a:p>
              <a:pPr algn="ctr" eaLnBrk="1" hangingPunct="1"/>
              <a:r>
                <a:rPr lang="en-US" altLang="en-US" sz="1000" dirty="0">
                  <a:cs typeface="Arial" panose="020B0604020202020204" pitchFamily="34" charset="0"/>
                </a:rPr>
                <a:t>72</a:t>
              </a:r>
            </a:p>
          </p:txBody>
        </p:sp>
        <p:sp>
          <p:nvSpPr>
            <p:cNvPr id="10310" name="Text Box 20"/>
            <p:cNvSpPr txBox="1">
              <a:spLocks noChangeAspect="1" noChangeArrowheads="1"/>
            </p:cNvSpPr>
            <p:nvPr/>
          </p:nvSpPr>
          <p:spPr bwMode="auto">
            <a:xfrm>
              <a:off x="2443" y="1641"/>
              <a:ext cx="26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>
                  <a:cs typeface="Arial" panose="020B0604020202020204" pitchFamily="34" charset="0"/>
                </a:rPr>
                <a:t>Line</a:t>
              </a:r>
            </a:p>
            <a:p>
              <a:pPr algn="ctr" eaLnBrk="1" hangingPunct="1"/>
              <a:r>
                <a:rPr lang="en-US" altLang="en-US" sz="1000" dirty="0">
                  <a:cs typeface="Arial" panose="020B0604020202020204" pitchFamily="34" charset="0"/>
                </a:rPr>
                <a:t>69</a:t>
              </a:r>
            </a:p>
          </p:txBody>
        </p:sp>
        <p:sp>
          <p:nvSpPr>
            <p:cNvPr id="10308" name="Text Box 23"/>
            <p:cNvSpPr txBox="1">
              <a:spLocks noChangeAspect="1" noChangeArrowheads="1"/>
            </p:cNvSpPr>
            <p:nvPr/>
          </p:nvSpPr>
          <p:spPr bwMode="auto">
            <a:xfrm>
              <a:off x="1878" y="1641"/>
              <a:ext cx="26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>
                  <a:cs typeface="Arial" panose="020B0604020202020204" pitchFamily="34" charset="0"/>
                </a:rPr>
                <a:t>Line</a:t>
              </a:r>
            </a:p>
            <a:p>
              <a:pPr algn="ctr" eaLnBrk="1" hangingPunct="1"/>
              <a:r>
                <a:rPr lang="en-US" altLang="en-US" sz="1000" dirty="0">
                  <a:cs typeface="Arial" panose="020B0604020202020204" pitchFamily="34" charset="0"/>
                </a:rPr>
                <a:t>66</a:t>
              </a:r>
            </a:p>
          </p:txBody>
        </p:sp>
        <p:sp>
          <p:nvSpPr>
            <p:cNvPr id="10306" name="Text Box 26"/>
            <p:cNvSpPr txBox="1">
              <a:spLocks noChangeAspect="1" noChangeArrowheads="1"/>
            </p:cNvSpPr>
            <p:nvPr/>
          </p:nvSpPr>
          <p:spPr bwMode="auto">
            <a:xfrm>
              <a:off x="1314" y="1641"/>
              <a:ext cx="26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>
                  <a:cs typeface="Arial" panose="020B0604020202020204" pitchFamily="34" charset="0"/>
                </a:rPr>
                <a:t>Line</a:t>
              </a:r>
            </a:p>
            <a:p>
              <a:pPr algn="ctr" eaLnBrk="1" hangingPunct="1"/>
              <a:r>
                <a:rPr lang="en-US" altLang="en-US" sz="1000" dirty="0">
                  <a:cs typeface="Arial" panose="020B0604020202020204" pitchFamily="34" charset="0"/>
                </a:rPr>
                <a:t>63</a:t>
              </a:r>
            </a:p>
          </p:txBody>
        </p:sp>
        <p:sp>
          <p:nvSpPr>
            <p:cNvPr id="10304" name="Text Box 29"/>
            <p:cNvSpPr txBox="1">
              <a:spLocks noChangeAspect="1" noChangeArrowheads="1"/>
            </p:cNvSpPr>
            <p:nvPr/>
          </p:nvSpPr>
          <p:spPr bwMode="auto">
            <a:xfrm>
              <a:off x="3573" y="1641"/>
              <a:ext cx="26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>
                  <a:cs typeface="Arial" panose="020B0604020202020204" pitchFamily="34" charset="0"/>
                </a:rPr>
                <a:t>Line</a:t>
              </a:r>
            </a:p>
            <a:p>
              <a:pPr algn="ctr" eaLnBrk="1" hangingPunct="1"/>
              <a:r>
                <a:rPr lang="en-US" altLang="en-US" sz="1000" dirty="0">
                  <a:cs typeface="Arial" panose="020B0604020202020204" pitchFamily="34" charset="0"/>
                </a:rPr>
                <a:t>75</a:t>
              </a:r>
            </a:p>
          </p:txBody>
        </p:sp>
        <p:grpSp>
          <p:nvGrpSpPr>
            <p:cNvPr id="10259" name="Group 30"/>
            <p:cNvGrpSpPr>
              <a:grpSpLocks noChangeAspect="1"/>
            </p:cNvGrpSpPr>
            <p:nvPr/>
          </p:nvGrpSpPr>
          <p:grpSpPr bwMode="auto">
            <a:xfrm>
              <a:off x="879" y="1895"/>
              <a:ext cx="2832" cy="1941"/>
              <a:chOff x="1201" y="826"/>
              <a:chExt cx="5645" cy="4223"/>
            </a:xfrm>
          </p:grpSpPr>
          <p:sp>
            <p:nvSpPr>
              <p:cNvPr id="10297" name="Line 31"/>
              <p:cNvSpPr>
                <a:spLocks noChangeAspect="1" noChangeShapeType="1"/>
              </p:cNvSpPr>
              <p:nvPr/>
            </p:nvSpPr>
            <p:spPr bwMode="auto">
              <a:xfrm>
                <a:off x="1201" y="826"/>
                <a:ext cx="0" cy="421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98" name="Line 32"/>
              <p:cNvSpPr>
                <a:spLocks noChangeAspect="1" noChangeShapeType="1"/>
              </p:cNvSpPr>
              <p:nvPr/>
            </p:nvSpPr>
            <p:spPr bwMode="auto">
              <a:xfrm>
                <a:off x="2332" y="826"/>
                <a:ext cx="0" cy="421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99" name="Line 33"/>
              <p:cNvSpPr>
                <a:spLocks noChangeAspect="1" noChangeShapeType="1"/>
              </p:cNvSpPr>
              <p:nvPr/>
            </p:nvSpPr>
            <p:spPr bwMode="auto">
              <a:xfrm>
                <a:off x="3462" y="826"/>
                <a:ext cx="0" cy="421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300" name="Line 34"/>
              <p:cNvSpPr>
                <a:spLocks noChangeAspect="1" noChangeShapeType="1"/>
              </p:cNvSpPr>
              <p:nvPr/>
            </p:nvSpPr>
            <p:spPr bwMode="auto">
              <a:xfrm>
                <a:off x="5720" y="826"/>
                <a:ext cx="0" cy="421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301" name="Line 35"/>
              <p:cNvSpPr>
                <a:spLocks noChangeAspect="1" noChangeShapeType="1"/>
              </p:cNvSpPr>
              <p:nvPr/>
            </p:nvSpPr>
            <p:spPr bwMode="auto">
              <a:xfrm>
                <a:off x="6846" y="826"/>
                <a:ext cx="0" cy="421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302" name="Line 36"/>
              <p:cNvSpPr>
                <a:spLocks noChangeAspect="1" noChangeShapeType="1"/>
              </p:cNvSpPr>
              <p:nvPr/>
            </p:nvSpPr>
            <p:spPr bwMode="auto">
              <a:xfrm>
                <a:off x="4590" y="830"/>
                <a:ext cx="0" cy="421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0260" name="Group 37"/>
            <p:cNvGrpSpPr>
              <a:grpSpLocks noChangeAspect="1"/>
            </p:cNvGrpSpPr>
            <p:nvPr/>
          </p:nvGrpSpPr>
          <p:grpSpPr bwMode="auto">
            <a:xfrm>
              <a:off x="1069" y="1895"/>
              <a:ext cx="2267" cy="1940"/>
              <a:chOff x="1565" y="825"/>
              <a:chExt cx="4519" cy="4564"/>
            </a:xfrm>
          </p:grpSpPr>
          <p:sp>
            <p:nvSpPr>
              <p:cNvPr id="10292" name="Line 38"/>
              <p:cNvSpPr>
                <a:spLocks noChangeAspect="1" noChangeShapeType="1"/>
              </p:cNvSpPr>
              <p:nvPr/>
            </p:nvSpPr>
            <p:spPr bwMode="auto">
              <a:xfrm>
                <a:off x="1565" y="825"/>
                <a:ext cx="0" cy="45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93" name="Line 39"/>
              <p:cNvSpPr>
                <a:spLocks noChangeAspect="1" noChangeShapeType="1"/>
              </p:cNvSpPr>
              <p:nvPr/>
            </p:nvSpPr>
            <p:spPr bwMode="auto">
              <a:xfrm>
                <a:off x="2696" y="825"/>
                <a:ext cx="0" cy="45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94" name="Line 40"/>
              <p:cNvSpPr>
                <a:spLocks noChangeAspect="1" noChangeShapeType="1"/>
              </p:cNvSpPr>
              <p:nvPr/>
            </p:nvSpPr>
            <p:spPr bwMode="auto">
              <a:xfrm>
                <a:off x="3826" y="825"/>
                <a:ext cx="0" cy="45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95" name="Line 41"/>
              <p:cNvSpPr>
                <a:spLocks noChangeAspect="1" noChangeShapeType="1"/>
              </p:cNvSpPr>
              <p:nvPr/>
            </p:nvSpPr>
            <p:spPr bwMode="auto">
              <a:xfrm>
                <a:off x="6084" y="825"/>
                <a:ext cx="0" cy="45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96" name="Line 42"/>
              <p:cNvSpPr>
                <a:spLocks noChangeAspect="1" noChangeShapeType="1"/>
              </p:cNvSpPr>
              <p:nvPr/>
            </p:nvSpPr>
            <p:spPr bwMode="auto">
              <a:xfrm>
                <a:off x="4954" y="829"/>
                <a:ext cx="0" cy="45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0261" name="Group 43"/>
            <p:cNvGrpSpPr>
              <a:grpSpLocks noChangeAspect="1"/>
            </p:cNvGrpSpPr>
            <p:nvPr/>
          </p:nvGrpSpPr>
          <p:grpSpPr bwMode="auto">
            <a:xfrm>
              <a:off x="1258" y="1892"/>
              <a:ext cx="2267" cy="1941"/>
              <a:chOff x="1565" y="825"/>
              <a:chExt cx="4519" cy="4564"/>
            </a:xfrm>
          </p:grpSpPr>
          <p:sp>
            <p:nvSpPr>
              <p:cNvPr id="10287" name="Line 44"/>
              <p:cNvSpPr>
                <a:spLocks noChangeAspect="1" noChangeShapeType="1"/>
              </p:cNvSpPr>
              <p:nvPr/>
            </p:nvSpPr>
            <p:spPr bwMode="auto">
              <a:xfrm>
                <a:off x="1565" y="825"/>
                <a:ext cx="0" cy="45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88" name="Line 45"/>
              <p:cNvSpPr>
                <a:spLocks noChangeAspect="1" noChangeShapeType="1"/>
              </p:cNvSpPr>
              <p:nvPr/>
            </p:nvSpPr>
            <p:spPr bwMode="auto">
              <a:xfrm>
                <a:off x="2696" y="825"/>
                <a:ext cx="0" cy="45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89" name="Line 46"/>
              <p:cNvSpPr>
                <a:spLocks noChangeAspect="1" noChangeShapeType="1"/>
              </p:cNvSpPr>
              <p:nvPr/>
            </p:nvSpPr>
            <p:spPr bwMode="auto">
              <a:xfrm>
                <a:off x="3826" y="825"/>
                <a:ext cx="0" cy="45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90" name="Line 47"/>
              <p:cNvSpPr>
                <a:spLocks noChangeAspect="1" noChangeShapeType="1"/>
              </p:cNvSpPr>
              <p:nvPr/>
            </p:nvSpPr>
            <p:spPr bwMode="auto">
              <a:xfrm>
                <a:off x="6084" y="825"/>
                <a:ext cx="0" cy="45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91" name="Line 48"/>
              <p:cNvSpPr>
                <a:spLocks noChangeAspect="1" noChangeShapeType="1"/>
              </p:cNvSpPr>
              <p:nvPr/>
            </p:nvSpPr>
            <p:spPr bwMode="auto">
              <a:xfrm>
                <a:off x="4954" y="829"/>
                <a:ext cx="0" cy="45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0262" name="Text Box 49"/>
            <p:cNvSpPr txBox="1">
              <a:spLocks noChangeAspect="1" noChangeArrowheads="1"/>
            </p:cNvSpPr>
            <p:nvPr/>
          </p:nvSpPr>
          <p:spPr bwMode="auto">
            <a:xfrm>
              <a:off x="699" y="3649"/>
              <a:ext cx="511" cy="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Line 10</a:t>
              </a:r>
            </a:p>
          </p:txBody>
        </p:sp>
        <p:grpSp>
          <p:nvGrpSpPr>
            <p:cNvPr id="10263" name="Group 50"/>
            <p:cNvGrpSpPr>
              <a:grpSpLocks noChangeAspect="1"/>
            </p:cNvGrpSpPr>
            <p:nvPr/>
          </p:nvGrpSpPr>
          <p:grpSpPr bwMode="auto">
            <a:xfrm>
              <a:off x="692" y="2720"/>
              <a:ext cx="3212" cy="936"/>
              <a:chOff x="816" y="2765"/>
              <a:chExt cx="6402" cy="2203"/>
            </a:xfrm>
          </p:grpSpPr>
          <p:sp>
            <p:nvSpPr>
              <p:cNvPr id="10282" name="Freeform 51"/>
              <p:cNvSpPr>
                <a:spLocks noChangeAspect="1"/>
              </p:cNvSpPr>
              <p:nvPr/>
            </p:nvSpPr>
            <p:spPr bwMode="auto">
              <a:xfrm>
                <a:off x="816" y="2765"/>
                <a:ext cx="4884" cy="621"/>
              </a:xfrm>
              <a:custGeom>
                <a:avLst/>
                <a:gdLst>
                  <a:gd name="T0" fmla="*/ 0 w 4884"/>
                  <a:gd name="T1" fmla="*/ 145 h 621"/>
                  <a:gd name="T2" fmla="*/ 120 w 4884"/>
                  <a:gd name="T3" fmla="*/ 109 h 621"/>
                  <a:gd name="T4" fmla="*/ 216 w 4884"/>
                  <a:gd name="T5" fmla="*/ 61 h 621"/>
                  <a:gd name="T6" fmla="*/ 300 w 4884"/>
                  <a:gd name="T7" fmla="*/ 25 h 621"/>
                  <a:gd name="T8" fmla="*/ 342 w 4884"/>
                  <a:gd name="T9" fmla="*/ 1 h 621"/>
                  <a:gd name="T10" fmla="*/ 378 w 4884"/>
                  <a:gd name="T11" fmla="*/ 31 h 621"/>
                  <a:gd name="T12" fmla="*/ 456 w 4884"/>
                  <a:gd name="T13" fmla="*/ 109 h 621"/>
                  <a:gd name="T14" fmla="*/ 546 w 4884"/>
                  <a:gd name="T15" fmla="*/ 109 h 621"/>
                  <a:gd name="T16" fmla="*/ 654 w 4884"/>
                  <a:gd name="T17" fmla="*/ 85 h 621"/>
                  <a:gd name="T18" fmla="*/ 798 w 4884"/>
                  <a:gd name="T19" fmla="*/ 49 h 621"/>
                  <a:gd name="T20" fmla="*/ 864 w 4884"/>
                  <a:gd name="T21" fmla="*/ 37 h 621"/>
                  <a:gd name="T22" fmla="*/ 912 w 4884"/>
                  <a:gd name="T23" fmla="*/ 67 h 621"/>
                  <a:gd name="T24" fmla="*/ 1002 w 4884"/>
                  <a:gd name="T25" fmla="*/ 13 h 621"/>
                  <a:gd name="T26" fmla="*/ 1158 w 4884"/>
                  <a:gd name="T27" fmla="*/ 61 h 621"/>
                  <a:gd name="T28" fmla="*/ 1320 w 4884"/>
                  <a:gd name="T29" fmla="*/ 127 h 621"/>
                  <a:gd name="T30" fmla="*/ 1458 w 4884"/>
                  <a:gd name="T31" fmla="*/ 163 h 621"/>
                  <a:gd name="T32" fmla="*/ 1644 w 4884"/>
                  <a:gd name="T33" fmla="*/ 163 h 621"/>
                  <a:gd name="T34" fmla="*/ 1794 w 4884"/>
                  <a:gd name="T35" fmla="*/ 163 h 621"/>
                  <a:gd name="T36" fmla="*/ 1866 w 4884"/>
                  <a:gd name="T37" fmla="*/ 169 h 621"/>
                  <a:gd name="T38" fmla="*/ 1956 w 4884"/>
                  <a:gd name="T39" fmla="*/ 205 h 621"/>
                  <a:gd name="T40" fmla="*/ 2070 w 4884"/>
                  <a:gd name="T41" fmla="*/ 217 h 621"/>
                  <a:gd name="T42" fmla="*/ 2238 w 4884"/>
                  <a:gd name="T43" fmla="*/ 205 h 621"/>
                  <a:gd name="T44" fmla="*/ 2334 w 4884"/>
                  <a:gd name="T45" fmla="*/ 235 h 621"/>
                  <a:gd name="T46" fmla="*/ 2454 w 4884"/>
                  <a:gd name="T47" fmla="*/ 247 h 621"/>
                  <a:gd name="T48" fmla="*/ 2580 w 4884"/>
                  <a:gd name="T49" fmla="*/ 247 h 621"/>
                  <a:gd name="T50" fmla="*/ 2664 w 4884"/>
                  <a:gd name="T51" fmla="*/ 283 h 621"/>
                  <a:gd name="T52" fmla="*/ 2856 w 4884"/>
                  <a:gd name="T53" fmla="*/ 283 h 621"/>
                  <a:gd name="T54" fmla="*/ 3000 w 4884"/>
                  <a:gd name="T55" fmla="*/ 283 h 621"/>
                  <a:gd name="T56" fmla="*/ 3054 w 4884"/>
                  <a:gd name="T57" fmla="*/ 283 h 621"/>
                  <a:gd name="T58" fmla="*/ 3156 w 4884"/>
                  <a:gd name="T59" fmla="*/ 301 h 621"/>
                  <a:gd name="T60" fmla="*/ 3300 w 4884"/>
                  <a:gd name="T61" fmla="*/ 343 h 621"/>
                  <a:gd name="T62" fmla="*/ 3432 w 4884"/>
                  <a:gd name="T63" fmla="*/ 343 h 621"/>
                  <a:gd name="T64" fmla="*/ 3564 w 4884"/>
                  <a:gd name="T65" fmla="*/ 343 h 621"/>
                  <a:gd name="T66" fmla="*/ 3624 w 4884"/>
                  <a:gd name="T67" fmla="*/ 355 h 621"/>
                  <a:gd name="T68" fmla="*/ 3702 w 4884"/>
                  <a:gd name="T69" fmla="*/ 391 h 621"/>
                  <a:gd name="T70" fmla="*/ 3924 w 4884"/>
                  <a:gd name="T71" fmla="*/ 487 h 621"/>
                  <a:gd name="T72" fmla="*/ 4056 w 4884"/>
                  <a:gd name="T73" fmla="*/ 523 h 621"/>
                  <a:gd name="T74" fmla="*/ 4212 w 4884"/>
                  <a:gd name="T75" fmla="*/ 511 h 621"/>
                  <a:gd name="T76" fmla="*/ 4398 w 4884"/>
                  <a:gd name="T77" fmla="*/ 523 h 621"/>
                  <a:gd name="T78" fmla="*/ 4470 w 4884"/>
                  <a:gd name="T79" fmla="*/ 523 h 621"/>
                  <a:gd name="T80" fmla="*/ 4572 w 4884"/>
                  <a:gd name="T81" fmla="*/ 565 h 621"/>
                  <a:gd name="T82" fmla="*/ 4698 w 4884"/>
                  <a:gd name="T83" fmla="*/ 613 h 621"/>
                  <a:gd name="T84" fmla="*/ 4776 w 4884"/>
                  <a:gd name="T85" fmla="*/ 613 h 621"/>
                  <a:gd name="T86" fmla="*/ 4884 w 4884"/>
                  <a:gd name="T87" fmla="*/ 613 h 62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884"/>
                  <a:gd name="T133" fmla="*/ 0 h 621"/>
                  <a:gd name="T134" fmla="*/ 4884 w 4884"/>
                  <a:gd name="T135" fmla="*/ 621 h 621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884" h="621">
                    <a:moveTo>
                      <a:pt x="0" y="145"/>
                    </a:moveTo>
                    <a:cubicBezTo>
                      <a:pt x="42" y="134"/>
                      <a:pt x="84" y="123"/>
                      <a:pt x="120" y="109"/>
                    </a:cubicBezTo>
                    <a:cubicBezTo>
                      <a:pt x="156" y="95"/>
                      <a:pt x="186" y="75"/>
                      <a:pt x="216" y="61"/>
                    </a:cubicBezTo>
                    <a:cubicBezTo>
                      <a:pt x="246" y="47"/>
                      <a:pt x="279" y="35"/>
                      <a:pt x="300" y="25"/>
                    </a:cubicBezTo>
                    <a:cubicBezTo>
                      <a:pt x="321" y="15"/>
                      <a:pt x="329" y="0"/>
                      <a:pt x="342" y="1"/>
                    </a:cubicBezTo>
                    <a:cubicBezTo>
                      <a:pt x="355" y="2"/>
                      <a:pt x="359" y="13"/>
                      <a:pt x="378" y="31"/>
                    </a:cubicBezTo>
                    <a:cubicBezTo>
                      <a:pt x="397" y="49"/>
                      <a:pt x="428" y="96"/>
                      <a:pt x="456" y="109"/>
                    </a:cubicBezTo>
                    <a:cubicBezTo>
                      <a:pt x="484" y="122"/>
                      <a:pt x="513" y="113"/>
                      <a:pt x="546" y="109"/>
                    </a:cubicBezTo>
                    <a:cubicBezTo>
                      <a:pt x="579" y="105"/>
                      <a:pt x="612" y="95"/>
                      <a:pt x="654" y="85"/>
                    </a:cubicBezTo>
                    <a:cubicBezTo>
                      <a:pt x="696" y="75"/>
                      <a:pt x="763" y="57"/>
                      <a:pt x="798" y="49"/>
                    </a:cubicBezTo>
                    <a:cubicBezTo>
                      <a:pt x="833" y="41"/>
                      <a:pt x="845" y="34"/>
                      <a:pt x="864" y="37"/>
                    </a:cubicBezTo>
                    <a:cubicBezTo>
                      <a:pt x="883" y="40"/>
                      <a:pt x="889" y="71"/>
                      <a:pt x="912" y="67"/>
                    </a:cubicBezTo>
                    <a:cubicBezTo>
                      <a:pt x="935" y="63"/>
                      <a:pt x="961" y="14"/>
                      <a:pt x="1002" y="13"/>
                    </a:cubicBezTo>
                    <a:cubicBezTo>
                      <a:pt x="1043" y="12"/>
                      <a:pt x="1105" y="42"/>
                      <a:pt x="1158" y="61"/>
                    </a:cubicBezTo>
                    <a:cubicBezTo>
                      <a:pt x="1211" y="80"/>
                      <a:pt x="1270" y="110"/>
                      <a:pt x="1320" y="127"/>
                    </a:cubicBezTo>
                    <a:cubicBezTo>
                      <a:pt x="1370" y="144"/>
                      <a:pt x="1404" y="157"/>
                      <a:pt x="1458" y="163"/>
                    </a:cubicBezTo>
                    <a:cubicBezTo>
                      <a:pt x="1512" y="169"/>
                      <a:pt x="1588" y="163"/>
                      <a:pt x="1644" y="163"/>
                    </a:cubicBezTo>
                    <a:cubicBezTo>
                      <a:pt x="1700" y="163"/>
                      <a:pt x="1757" y="162"/>
                      <a:pt x="1794" y="163"/>
                    </a:cubicBezTo>
                    <a:cubicBezTo>
                      <a:pt x="1831" y="164"/>
                      <a:pt x="1839" y="162"/>
                      <a:pt x="1866" y="169"/>
                    </a:cubicBezTo>
                    <a:cubicBezTo>
                      <a:pt x="1893" y="176"/>
                      <a:pt x="1922" y="197"/>
                      <a:pt x="1956" y="205"/>
                    </a:cubicBezTo>
                    <a:cubicBezTo>
                      <a:pt x="1990" y="213"/>
                      <a:pt x="2023" y="217"/>
                      <a:pt x="2070" y="217"/>
                    </a:cubicBezTo>
                    <a:cubicBezTo>
                      <a:pt x="2117" y="217"/>
                      <a:pt x="2194" y="202"/>
                      <a:pt x="2238" y="205"/>
                    </a:cubicBezTo>
                    <a:cubicBezTo>
                      <a:pt x="2282" y="208"/>
                      <a:pt x="2298" y="228"/>
                      <a:pt x="2334" y="235"/>
                    </a:cubicBezTo>
                    <a:cubicBezTo>
                      <a:pt x="2370" y="242"/>
                      <a:pt x="2413" y="245"/>
                      <a:pt x="2454" y="247"/>
                    </a:cubicBezTo>
                    <a:cubicBezTo>
                      <a:pt x="2495" y="249"/>
                      <a:pt x="2545" y="241"/>
                      <a:pt x="2580" y="247"/>
                    </a:cubicBezTo>
                    <a:cubicBezTo>
                      <a:pt x="2615" y="253"/>
                      <a:pt x="2618" y="277"/>
                      <a:pt x="2664" y="283"/>
                    </a:cubicBezTo>
                    <a:cubicBezTo>
                      <a:pt x="2710" y="289"/>
                      <a:pt x="2800" y="283"/>
                      <a:pt x="2856" y="283"/>
                    </a:cubicBezTo>
                    <a:cubicBezTo>
                      <a:pt x="2912" y="283"/>
                      <a:pt x="2967" y="283"/>
                      <a:pt x="3000" y="283"/>
                    </a:cubicBezTo>
                    <a:cubicBezTo>
                      <a:pt x="3033" y="283"/>
                      <a:pt x="3028" y="280"/>
                      <a:pt x="3054" y="283"/>
                    </a:cubicBezTo>
                    <a:cubicBezTo>
                      <a:pt x="3080" y="286"/>
                      <a:pt x="3115" y="291"/>
                      <a:pt x="3156" y="301"/>
                    </a:cubicBezTo>
                    <a:cubicBezTo>
                      <a:pt x="3197" y="311"/>
                      <a:pt x="3254" y="336"/>
                      <a:pt x="3300" y="343"/>
                    </a:cubicBezTo>
                    <a:cubicBezTo>
                      <a:pt x="3346" y="350"/>
                      <a:pt x="3388" y="343"/>
                      <a:pt x="3432" y="343"/>
                    </a:cubicBezTo>
                    <a:cubicBezTo>
                      <a:pt x="3476" y="343"/>
                      <a:pt x="3532" y="341"/>
                      <a:pt x="3564" y="343"/>
                    </a:cubicBezTo>
                    <a:cubicBezTo>
                      <a:pt x="3596" y="345"/>
                      <a:pt x="3601" y="347"/>
                      <a:pt x="3624" y="355"/>
                    </a:cubicBezTo>
                    <a:cubicBezTo>
                      <a:pt x="3647" y="363"/>
                      <a:pt x="3652" y="369"/>
                      <a:pt x="3702" y="391"/>
                    </a:cubicBezTo>
                    <a:cubicBezTo>
                      <a:pt x="3752" y="413"/>
                      <a:pt x="3865" y="465"/>
                      <a:pt x="3924" y="487"/>
                    </a:cubicBezTo>
                    <a:cubicBezTo>
                      <a:pt x="3983" y="509"/>
                      <a:pt x="4008" y="519"/>
                      <a:pt x="4056" y="523"/>
                    </a:cubicBezTo>
                    <a:cubicBezTo>
                      <a:pt x="4104" y="527"/>
                      <a:pt x="4155" y="511"/>
                      <a:pt x="4212" y="511"/>
                    </a:cubicBezTo>
                    <a:cubicBezTo>
                      <a:pt x="4269" y="511"/>
                      <a:pt x="4355" y="521"/>
                      <a:pt x="4398" y="523"/>
                    </a:cubicBezTo>
                    <a:cubicBezTo>
                      <a:pt x="4441" y="525"/>
                      <a:pt x="4441" y="516"/>
                      <a:pt x="4470" y="523"/>
                    </a:cubicBezTo>
                    <a:cubicBezTo>
                      <a:pt x="4499" y="530"/>
                      <a:pt x="4534" y="550"/>
                      <a:pt x="4572" y="565"/>
                    </a:cubicBezTo>
                    <a:cubicBezTo>
                      <a:pt x="4610" y="580"/>
                      <a:pt x="4664" y="605"/>
                      <a:pt x="4698" y="613"/>
                    </a:cubicBezTo>
                    <a:cubicBezTo>
                      <a:pt x="4732" y="621"/>
                      <a:pt x="4745" y="613"/>
                      <a:pt x="4776" y="613"/>
                    </a:cubicBezTo>
                    <a:cubicBezTo>
                      <a:pt x="4807" y="613"/>
                      <a:pt x="4845" y="613"/>
                      <a:pt x="4884" y="613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83" name="Freeform 52"/>
              <p:cNvSpPr>
                <a:spLocks noChangeAspect="1"/>
              </p:cNvSpPr>
              <p:nvPr/>
            </p:nvSpPr>
            <p:spPr bwMode="auto">
              <a:xfrm>
                <a:off x="5940" y="3333"/>
                <a:ext cx="1278" cy="189"/>
              </a:xfrm>
              <a:custGeom>
                <a:avLst/>
                <a:gdLst>
                  <a:gd name="T0" fmla="*/ 1278 w 1278"/>
                  <a:gd name="T1" fmla="*/ 45 h 189"/>
                  <a:gd name="T2" fmla="*/ 1176 w 1278"/>
                  <a:gd name="T3" fmla="*/ 3 h 189"/>
                  <a:gd name="T4" fmla="*/ 1038 w 1278"/>
                  <a:gd name="T5" fmla="*/ 27 h 189"/>
                  <a:gd name="T6" fmla="*/ 966 w 1278"/>
                  <a:gd name="T7" fmla="*/ 75 h 189"/>
                  <a:gd name="T8" fmla="*/ 888 w 1278"/>
                  <a:gd name="T9" fmla="*/ 87 h 189"/>
                  <a:gd name="T10" fmla="*/ 816 w 1278"/>
                  <a:gd name="T11" fmla="*/ 81 h 189"/>
                  <a:gd name="T12" fmla="*/ 714 w 1278"/>
                  <a:gd name="T13" fmla="*/ 93 h 189"/>
                  <a:gd name="T14" fmla="*/ 636 w 1278"/>
                  <a:gd name="T15" fmla="*/ 93 h 189"/>
                  <a:gd name="T16" fmla="*/ 564 w 1278"/>
                  <a:gd name="T17" fmla="*/ 93 h 189"/>
                  <a:gd name="T18" fmla="*/ 498 w 1278"/>
                  <a:gd name="T19" fmla="*/ 117 h 189"/>
                  <a:gd name="T20" fmla="*/ 372 w 1278"/>
                  <a:gd name="T21" fmla="*/ 141 h 189"/>
                  <a:gd name="T22" fmla="*/ 264 w 1278"/>
                  <a:gd name="T23" fmla="*/ 159 h 189"/>
                  <a:gd name="T24" fmla="*/ 210 w 1278"/>
                  <a:gd name="T25" fmla="*/ 141 h 189"/>
                  <a:gd name="T26" fmla="*/ 156 w 1278"/>
                  <a:gd name="T27" fmla="*/ 135 h 189"/>
                  <a:gd name="T28" fmla="*/ 96 w 1278"/>
                  <a:gd name="T29" fmla="*/ 141 h 189"/>
                  <a:gd name="T30" fmla="*/ 0 w 1278"/>
                  <a:gd name="T31" fmla="*/ 189 h 18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78"/>
                  <a:gd name="T49" fmla="*/ 0 h 189"/>
                  <a:gd name="T50" fmla="*/ 1278 w 1278"/>
                  <a:gd name="T51" fmla="*/ 189 h 18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78" h="189">
                    <a:moveTo>
                      <a:pt x="1278" y="45"/>
                    </a:moveTo>
                    <a:cubicBezTo>
                      <a:pt x="1247" y="25"/>
                      <a:pt x="1216" y="6"/>
                      <a:pt x="1176" y="3"/>
                    </a:cubicBezTo>
                    <a:cubicBezTo>
                      <a:pt x="1136" y="0"/>
                      <a:pt x="1073" y="15"/>
                      <a:pt x="1038" y="27"/>
                    </a:cubicBezTo>
                    <a:cubicBezTo>
                      <a:pt x="1003" y="39"/>
                      <a:pt x="991" y="65"/>
                      <a:pt x="966" y="75"/>
                    </a:cubicBezTo>
                    <a:cubicBezTo>
                      <a:pt x="941" y="85"/>
                      <a:pt x="913" y="86"/>
                      <a:pt x="888" y="87"/>
                    </a:cubicBezTo>
                    <a:cubicBezTo>
                      <a:pt x="863" y="88"/>
                      <a:pt x="845" y="80"/>
                      <a:pt x="816" y="81"/>
                    </a:cubicBezTo>
                    <a:cubicBezTo>
                      <a:pt x="787" y="82"/>
                      <a:pt x="744" y="91"/>
                      <a:pt x="714" y="93"/>
                    </a:cubicBezTo>
                    <a:cubicBezTo>
                      <a:pt x="684" y="95"/>
                      <a:pt x="661" y="93"/>
                      <a:pt x="636" y="93"/>
                    </a:cubicBezTo>
                    <a:cubicBezTo>
                      <a:pt x="611" y="93"/>
                      <a:pt x="587" y="89"/>
                      <a:pt x="564" y="93"/>
                    </a:cubicBezTo>
                    <a:cubicBezTo>
                      <a:pt x="541" y="97"/>
                      <a:pt x="530" y="109"/>
                      <a:pt x="498" y="117"/>
                    </a:cubicBezTo>
                    <a:cubicBezTo>
                      <a:pt x="466" y="125"/>
                      <a:pt x="411" y="134"/>
                      <a:pt x="372" y="141"/>
                    </a:cubicBezTo>
                    <a:cubicBezTo>
                      <a:pt x="333" y="148"/>
                      <a:pt x="291" y="159"/>
                      <a:pt x="264" y="159"/>
                    </a:cubicBezTo>
                    <a:cubicBezTo>
                      <a:pt x="237" y="159"/>
                      <a:pt x="228" y="145"/>
                      <a:pt x="210" y="141"/>
                    </a:cubicBezTo>
                    <a:cubicBezTo>
                      <a:pt x="192" y="137"/>
                      <a:pt x="175" y="135"/>
                      <a:pt x="156" y="135"/>
                    </a:cubicBezTo>
                    <a:cubicBezTo>
                      <a:pt x="137" y="135"/>
                      <a:pt x="122" y="132"/>
                      <a:pt x="96" y="141"/>
                    </a:cubicBezTo>
                    <a:cubicBezTo>
                      <a:pt x="70" y="150"/>
                      <a:pt x="35" y="169"/>
                      <a:pt x="0" y="189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84" name="Freeform 53"/>
              <p:cNvSpPr>
                <a:spLocks noChangeAspect="1"/>
              </p:cNvSpPr>
              <p:nvPr/>
            </p:nvSpPr>
            <p:spPr bwMode="auto">
              <a:xfrm>
                <a:off x="5712" y="3378"/>
                <a:ext cx="168" cy="240"/>
              </a:xfrm>
              <a:custGeom>
                <a:avLst/>
                <a:gdLst>
                  <a:gd name="T0" fmla="*/ 168 w 168"/>
                  <a:gd name="T1" fmla="*/ 240 h 240"/>
                  <a:gd name="T2" fmla="*/ 138 w 168"/>
                  <a:gd name="T3" fmla="*/ 144 h 240"/>
                  <a:gd name="T4" fmla="*/ 102 w 168"/>
                  <a:gd name="T5" fmla="*/ 78 h 240"/>
                  <a:gd name="T6" fmla="*/ 48 w 168"/>
                  <a:gd name="T7" fmla="*/ 36 h 240"/>
                  <a:gd name="T8" fmla="*/ 0 w 168"/>
                  <a:gd name="T9" fmla="*/ 0 h 2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240"/>
                  <a:gd name="T17" fmla="*/ 168 w 168"/>
                  <a:gd name="T18" fmla="*/ 240 h 2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240">
                    <a:moveTo>
                      <a:pt x="168" y="240"/>
                    </a:moveTo>
                    <a:cubicBezTo>
                      <a:pt x="158" y="205"/>
                      <a:pt x="149" y="171"/>
                      <a:pt x="138" y="144"/>
                    </a:cubicBezTo>
                    <a:cubicBezTo>
                      <a:pt x="127" y="117"/>
                      <a:pt x="117" y="96"/>
                      <a:pt x="102" y="78"/>
                    </a:cubicBezTo>
                    <a:cubicBezTo>
                      <a:pt x="87" y="60"/>
                      <a:pt x="65" y="49"/>
                      <a:pt x="48" y="36"/>
                    </a:cubicBezTo>
                    <a:cubicBezTo>
                      <a:pt x="31" y="23"/>
                      <a:pt x="15" y="11"/>
                      <a:pt x="0" y="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85" name="Freeform 54"/>
              <p:cNvSpPr>
                <a:spLocks noChangeAspect="1"/>
              </p:cNvSpPr>
              <p:nvPr/>
            </p:nvSpPr>
            <p:spPr bwMode="auto">
              <a:xfrm>
                <a:off x="5736" y="3402"/>
                <a:ext cx="216" cy="1566"/>
              </a:xfrm>
              <a:custGeom>
                <a:avLst/>
                <a:gdLst>
                  <a:gd name="T0" fmla="*/ 216 w 216"/>
                  <a:gd name="T1" fmla="*/ 0 h 1566"/>
                  <a:gd name="T2" fmla="*/ 174 w 216"/>
                  <a:gd name="T3" fmla="*/ 228 h 1566"/>
                  <a:gd name="T4" fmla="*/ 78 w 216"/>
                  <a:gd name="T5" fmla="*/ 1056 h 1566"/>
                  <a:gd name="T6" fmla="*/ 0 w 216"/>
                  <a:gd name="T7" fmla="*/ 1566 h 156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"/>
                  <a:gd name="T13" fmla="*/ 0 h 1566"/>
                  <a:gd name="T14" fmla="*/ 216 w 216"/>
                  <a:gd name="T15" fmla="*/ 1566 h 156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" h="1566">
                    <a:moveTo>
                      <a:pt x="216" y="0"/>
                    </a:moveTo>
                    <a:cubicBezTo>
                      <a:pt x="206" y="26"/>
                      <a:pt x="197" y="52"/>
                      <a:pt x="174" y="228"/>
                    </a:cubicBezTo>
                    <a:cubicBezTo>
                      <a:pt x="151" y="404"/>
                      <a:pt x="107" y="833"/>
                      <a:pt x="78" y="1056"/>
                    </a:cubicBezTo>
                    <a:cubicBezTo>
                      <a:pt x="49" y="1279"/>
                      <a:pt x="24" y="1422"/>
                      <a:pt x="0" y="1566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86" name="Freeform 55"/>
              <p:cNvSpPr>
                <a:spLocks noChangeAspect="1"/>
              </p:cNvSpPr>
              <p:nvPr/>
            </p:nvSpPr>
            <p:spPr bwMode="auto">
              <a:xfrm>
                <a:off x="1050" y="2820"/>
                <a:ext cx="132" cy="1308"/>
              </a:xfrm>
              <a:custGeom>
                <a:avLst/>
                <a:gdLst>
                  <a:gd name="T0" fmla="*/ 132 w 132"/>
                  <a:gd name="T1" fmla="*/ 0 h 1308"/>
                  <a:gd name="T2" fmla="*/ 90 w 132"/>
                  <a:gd name="T3" fmla="*/ 510 h 1308"/>
                  <a:gd name="T4" fmla="*/ 0 w 132"/>
                  <a:gd name="T5" fmla="*/ 1308 h 1308"/>
                  <a:gd name="T6" fmla="*/ 0 60000 65536"/>
                  <a:gd name="T7" fmla="*/ 0 60000 65536"/>
                  <a:gd name="T8" fmla="*/ 0 60000 65536"/>
                  <a:gd name="T9" fmla="*/ 0 w 132"/>
                  <a:gd name="T10" fmla="*/ 0 h 1308"/>
                  <a:gd name="T11" fmla="*/ 132 w 132"/>
                  <a:gd name="T12" fmla="*/ 1308 h 130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2" h="1308">
                    <a:moveTo>
                      <a:pt x="132" y="0"/>
                    </a:moveTo>
                    <a:cubicBezTo>
                      <a:pt x="122" y="146"/>
                      <a:pt x="112" y="292"/>
                      <a:pt x="90" y="510"/>
                    </a:cubicBezTo>
                    <a:cubicBezTo>
                      <a:pt x="68" y="728"/>
                      <a:pt x="34" y="1018"/>
                      <a:pt x="0" y="1308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0264" name="Oval 56"/>
            <p:cNvSpPr>
              <a:spLocks noChangeAspect="1" noChangeArrowheads="1"/>
            </p:cNvSpPr>
            <p:nvPr/>
          </p:nvSpPr>
          <p:spPr bwMode="auto">
            <a:xfrm>
              <a:off x="3682" y="2959"/>
              <a:ext cx="58" cy="59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65" name="Oval 57"/>
            <p:cNvSpPr>
              <a:spLocks noChangeArrowheads="1"/>
            </p:cNvSpPr>
            <p:nvPr/>
          </p:nvSpPr>
          <p:spPr bwMode="auto">
            <a:xfrm>
              <a:off x="4156" y="2785"/>
              <a:ext cx="80" cy="82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66" name="Oval 58"/>
            <p:cNvSpPr>
              <a:spLocks noChangeAspect="1" noChangeArrowheads="1"/>
            </p:cNvSpPr>
            <p:nvPr/>
          </p:nvSpPr>
          <p:spPr bwMode="auto">
            <a:xfrm>
              <a:off x="2925" y="2917"/>
              <a:ext cx="58" cy="59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67" name="Oval 59"/>
            <p:cNvSpPr>
              <a:spLocks noChangeAspect="1" noChangeArrowheads="1"/>
            </p:cNvSpPr>
            <p:nvPr/>
          </p:nvSpPr>
          <p:spPr bwMode="auto">
            <a:xfrm>
              <a:off x="3114" y="2953"/>
              <a:ext cx="58" cy="59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68" name="Oval 60"/>
            <p:cNvSpPr>
              <a:spLocks noChangeAspect="1" noChangeArrowheads="1"/>
            </p:cNvSpPr>
            <p:nvPr/>
          </p:nvSpPr>
          <p:spPr bwMode="auto">
            <a:xfrm>
              <a:off x="3303" y="2977"/>
              <a:ext cx="58" cy="59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69" name="Oval 61"/>
            <p:cNvSpPr>
              <a:spLocks noChangeAspect="1" noChangeArrowheads="1"/>
            </p:cNvSpPr>
            <p:nvPr/>
          </p:nvSpPr>
          <p:spPr bwMode="auto">
            <a:xfrm>
              <a:off x="3492" y="2977"/>
              <a:ext cx="58" cy="59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70" name="Oval 62"/>
            <p:cNvSpPr>
              <a:spLocks noChangeAspect="1" noChangeArrowheads="1"/>
            </p:cNvSpPr>
            <p:nvPr/>
          </p:nvSpPr>
          <p:spPr bwMode="auto">
            <a:xfrm>
              <a:off x="2736" y="2911"/>
              <a:ext cx="58" cy="59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71" name="Oval 63"/>
            <p:cNvSpPr>
              <a:spLocks noChangeAspect="1" noChangeArrowheads="1"/>
            </p:cNvSpPr>
            <p:nvPr/>
          </p:nvSpPr>
          <p:spPr bwMode="auto">
            <a:xfrm>
              <a:off x="2168" y="2815"/>
              <a:ext cx="58" cy="59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72" name="Oval 64"/>
            <p:cNvSpPr>
              <a:spLocks noChangeAspect="1" noChangeArrowheads="1"/>
            </p:cNvSpPr>
            <p:nvPr/>
          </p:nvSpPr>
          <p:spPr bwMode="auto">
            <a:xfrm>
              <a:off x="1979" y="2803"/>
              <a:ext cx="58" cy="59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73" name="Oval 65"/>
            <p:cNvSpPr>
              <a:spLocks noChangeAspect="1" noChangeArrowheads="1"/>
            </p:cNvSpPr>
            <p:nvPr/>
          </p:nvSpPr>
          <p:spPr bwMode="auto">
            <a:xfrm>
              <a:off x="2546" y="2869"/>
              <a:ext cx="58" cy="59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74" name="Oval 66"/>
            <p:cNvSpPr>
              <a:spLocks noChangeAspect="1" noChangeArrowheads="1"/>
            </p:cNvSpPr>
            <p:nvPr/>
          </p:nvSpPr>
          <p:spPr bwMode="auto">
            <a:xfrm>
              <a:off x="2357" y="2845"/>
              <a:ext cx="58" cy="59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75" name="Oval 67"/>
            <p:cNvSpPr>
              <a:spLocks noChangeAspect="1" noChangeArrowheads="1"/>
            </p:cNvSpPr>
            <p:nvPr/>
          </p:nvSpPr>
          <p:spPr bwMode="auto">
            <a:xfrm>
              <a:off x="1033" y="2719"/>
              <a:ext cx="58" cy="59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76" name="Oval 68"/>
            <p:cNvSpPr>
              <a:spLocks noChangeAspect="1" noChangeArrowheads="1"/>
            </p:cNvSpPr>
            <p:nvPr/>
          </p:nvSpPr>
          <p:spPr bwMode="auto">
            <a:xfrm>
              <a:off x="1222" y="2695"/>
              <a:ext cx="58" cy="59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77" name="Oval 69"/>
            <p:cNvSpPr>
              <a:spLocks noChangeAspect="1" noChangeArrowheads="1"/>
            </p:cNvSpPr>
            <p:nvPr/>
          </p:nvSpPr>
          <p:spPr bwMode="auto">
            <a:xfrm>
              <a:off x="1411" y="2749"/>
              <a:ext cx="58" cy="59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78" name="Oval 70"/>
            <p:cNvSpPr>
              <a:spLocks noChangeAspect="1" noChangeArrowheads="1"/>
            </p:cNvSpPr>
            <p:nvPr/>
          </p:nvSpPr>
          <p:spPr bwMode="auto">
            <a:xfrm>
              <a:off x="1600" y="2767"/>
              <a:ext cx="58" cy="59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79" name="Oval 71"/>
            <p:cNvSpPr>
              <a:spLocks noChangeAspect="1" noChangeArrowheads="1"/>
            </p:cNvSpPr>
            <p:nvPr/>
          </p:nvSpPr>
          <p:spPr bwMode="auto">
            <a:xfrm>
              <a:off x="1790" y="2785"/>
              <a:ext cx="58" cy="59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80" name="Oval 72"/>
            <p:cNvSpPr>
              <a:spLocks noChangeAspect="1" noChangeArrowheads="1"/>
            </p:cNvSpPr>
            <p:nvPr/>
          </p:nvSpPr>
          <p:spPr bwMode="auto">
            <a:xfrm>
              <a:off x="844" y="2695"/>
              <a:ext cx="58" cy="59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281" name="Text Box 73"/>
            <p:cNvSpPr txBox="1">
              <a:spLocks noChangeArrowheads="1"/>
            </p:cNvSpPr>
            <p:nvPr/>
          </p:nvSpPr>
          <p:spPr bwMode="auto">
            <a:xfrm>
              <a:off x="4214" y="2728"/>
              <a:ext cx="145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dirty="0">
                  <a:latin typeface="Verdana" panose="020B0604030504040204" pitchFamily="34" charset="0"/>
                </a:rPr>
                <a:t>Read two-way time values at these points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6516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25874</TotalTime>
  <Words>982</Words>
  <Application>Microsoft Macintosh PowerPoint</Application>
  <PresentationFormat>On-screen Show (4:3)</PresentationFormat>
  <Paragraphs>225</Paragraphs>
  <Slides>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Default Design</vt:lpstr>
      <vt:lpstr>PowerPoint Presentation</vt:lpstr>
      <vt:lpstr>Exercise</vt:lpstr>
      <vt:lpstr>Introduction</vt:lpstr>
      <vt:lpstr>Introduction</vt:lpstr>
      <vt:lpstr>Basemap #1 </vt:lpstr>
      <vt:lpstr>Basemap #2 </vt:lpstr>
      <vt:lpstr>Three Tasks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268</cp:revision>
  <cp:lastPrinted>2015-01-27T13:39:19Z</cp:lastPrinted>
  <dcterms:created xsi:type="dcterms:W3CDTF">2001-11-20T13:29:42Z</dcterms:created>
  <dcterms:modified xsi:type="dcterms:W3CDTF">2016-02-29T21:59:54Z</dcterms:modified>
</cp:coreProperties>
</file>